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10693400" cy="7556500"/>
  <p:notesSz cx="10693400" cy="7556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61622" y="1089660"/>
            <a:ext cx="7168895" cy="836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b="1"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1"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b="1"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b="1"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61622" y="1089660"/>
            <a:ext cx="7168895" cy="836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7652" y="1215135"/>
            <a:ext cx="6278094" cy="511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82026" y="2130550"/>
            <a:ext cx="6529347" cy="3557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yahoo.com/performance/rules.html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3" Type="http://schemas.openxmlformats.org/officeDocument/2006/relationships/image" Target="../media/image113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net.cn/u/tangchangjie/" TargetMode="Externa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Relationship Id="rId3" Type="http://schemas.openxmlformats.org/officeDocument/2006/relationships/image" Target="../media/image158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Relationship Id="rId3" Type="http://schemas.openxmlformats.org/officeDocument/2006/relationships/image" Target="../media/image160.jpg"/><Relationship Id="rId4" Type="http://schemas.openxmlformats.org/officeDocument/2006/relationships/image" Target="../media/image161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g"/><Relationship Id="rId3" Type="http://schemas.openxmlformats.org/officeDocument/2006/relationships/image" Target="../media/image165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Relationship Id="rId3" Type="http://schemas.openxmlformats.org/officeDocument/2006/relationships/image" Target="../media/image173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g"/><Relationship Id="rId3" Type="http://schemas.openxmlformats.org/officeDocument/2006/relationships/image" Target="../media/image175.jpg"/><Relationship Id="rId4" Type="http://schemas.openxmlformats.org/officeDocument/2006/relationships/image" Target="../media/image176.jpg"/><Relationship Id="rId5" Type="http://schemas.openxmlformats.org/officeDocument/2006/relationships/image" Target="../media/image177.jpg"/><Relationship Id="rId6" Type="http://schemas.openxmlformats.org/officeDocument/2006/relationships/image" Target="../media/image178.jp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2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Relationship Id="rId3" Type="http://schemas.openxmlformats.org/officeDocument/2006/relationships/image" Target="../media/image194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Relationship Id="rId3" Type="http://schemas.openxmlformats.org/officeDocument/2006/relationships/image" Target="../media/image196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Relationship Id="rId3" Type="http://schemas.openxmlformats.org/officeDocument/2006/relationships/image" Target="../media/image198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Relationship Id="rId3" Type="http://schemas.openxmlformats.org/officeDocument/2006/relationships/image" Target="../media/image200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Relationship Id="rId3" Type="http://schemas.openxmlformats.org/officeDocument/2006/relationships/image" Target="../media/image202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hyperlink" Target="http://www.salesforce.com/" TargetMode="Externa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Relationship Id="rId3" Type="http://schemas.openxmlformats.org/officeDocument/2006/relationships/image" Target="../media/image205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Relationship Id="rId3" Type="http://schemas.openxmlformats.org/officeDocument/2006/relationships/image" Target="../media/image207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Relationship Id="rId3" Type="http://schemas.openxmlformats.org/officeDocument/2006/relationships/image" Target="../media/image209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Relationship Id="rId23" Type="http://schemas.openxmlformats.org/officeDocument/2006/relationships/image" Target="../media/image233.png"/><Relationship Id="rId24" Type="http://schemas.openxmlformats.org/officeDocument/2006/relationships/image" Target="../media/image234.png"/><Relationship Id="rId25" Type="http://schemas.openxmlformats.org/officeDocument/2006/relationships/image" Target="../media/image235.png"/><Relationship Id="rId26" Type="http://schemas.openxmlformats.org/officeDocument/2006/relationships/image" Target="../media/image236.png"/><Relationship Id="rId27" Type="http://schemas.openxmlformats.org/officeDocument/2006/relationships/image" Target="../media/image237.png"/><Relationship Id="rId28" Type="http://schemas.openxmlformats.org/officeDocument/2006/relationships/image" Target="../media/image238.png"/><Relationship Id="rId29" Type="http://schemas.openxmlformats.org/officeDocument/2006/relationships/image" Target="../media/image239.png"/><Relationship Id="rId30" Type="http://schemas.openxmlformats.org/officeDocument/2006/relationships/image" Target="../media/image240.png"/><Relationship Id="rId31" Type="http://schemas.openxmlformats.org/officeDocument/2006/relationships/image" Target="../media/image241.png"/><Relationship Id="rId32" Type="http://schemas.openxmlformats.org/officeDocument/2006/relationships/image" Target="../media/image242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Relationship Id="rId17" Type="http://schemas.openxmlformats.org/officeDocument/2006/relationships/image" Target="../media/image262.png"/><Relationship Id="rId18" Type="http://schemas.openxmlformats.org/officeDocument/2006/relationships/image" Target="../media/image263.png"/><Relationship Id="rId19" Type="http://schemas.openxmlformats.org/officeDocument/2006/relationships/image" Target="../media/image264.png"/><Relationship Id="rId20" Type="http://schemas.openxmlformats.org/officeDocument/2006/relationships/image" Target="../media/image265.png"/><Relationship Id="rId21" Type="http://schemas.openxmlformats.org/officeDocument/2006/relationships/image" Target="../media/image266.png"/><Relationship Id="rId22" Type="http://schemas.openxmlformats.org/officeDocument/2006/relationships/image" Target="../media/image267.png"/><Relationship Id="rId23" Type="http://schemas.openxmlformats.org/officeDocument/2006/relationships/image" Target="../media/image268.png"/><Relationship Id="rId24" Type="http://schemas.openxmlformats.org/officeDocument/2006/relationships/image" Target="../media/image269.png"/><Relationship Id="rId25" Type="http://schemas.openxmlformats.org/officeDocument/2006/relationships/image" Target="../media/image270.png"/><Relationship Id="rId26" Type="http://schemas.openxmlformats.org/officeDocument/2006/relationships/image" Target="../media/image271.png"/><Relationship Id="rId27" Type="http://schemas.openxmlformats.org/officeDocument/2006/relationships/image" Target="../media/image272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hinacloud.cn/" TargetMode="External"/><Relationship Id="rId3" Type="http://schemas.openxmlformats.org/officeDocument/2006/relationships/hyperlink" Target="http://academic.research.microsoft.com/" TargetMode="External"/><Relationship Id="rId4" Type="http://schemas.openxmlformats.org/officeDocument/2006/relationships/hyperlink" Target="http://www.google.com.hk/" TargetMode="External"/><Relationship Id="rId5" Type="http://schemas.openxmlformats.org/officeDocument/2006/relationships/hyperlink" Target="http://www.baidu.com/" TargetMode="Externa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8" Type="http://schemas.openxmlformats.org/officeDocument/2006/relationships/image" Target="../media/image289.png"/><Relationship Id="rId19" Type="http://schemas.openxmlformats.org/officeDocument/2006/relationships/image" Target="../media/image290.png"/><Relationship Id="rId20" Type="http://schemas.openxmlformats.org/officeDocument/2006/relationships/image" Target="../media/image291.png"/><Relationship Id="rId21" Type="http://schemas.openxmlformats.org/officeDocument/2006/relationships/image" Target="../media/image292.png"/><Relationship Id="rId22" Type="http://schemas.openxmlformats.org/officeDocument/2006/relationships/image" Target="../media/image293.png"/><Relationship Id="rId23" Type="http://schemas.openxmlformats.org/officeDocument/2006/relationships/image" Target="../media/image294.png"/><Relationship Id="rId24" Type="http://schemas.openxmlformats.org/officeDocument/2006/relationships/image" Target="../media/image295.png"/><Relationship Id="rId25" Type="http://schemas.openxmlformats.org/officeDocument/2006/relationships/image" Target="../media/image296.png"/><Relationship Id="rId26" Type="http://schemas.openxmlformats.org/officeDocument/2006/relationships/image" Target="../media/image297.png"/><Relationship Id="rId27" Type="http://schemas.openxmlformats.org/officeDocument/2006/relationships/image" Target="../media/image298.png"/><Relationship Id="rId28" Type="http://schemas.openxmlformats.org/officeDocument/2006/relationships/image" Target="../media/image299.png"/><Relationship Id="rId29" Type="http://schemas.openxmlformats.org/officeDocument/2006/relationships/image" Target="../media/image300.png"/><Relationship Id="rId30" Type="http://schemas.openxmlformats.org/officeDocument/2006/relationships/image" Target="../media/image301.png"/><Relationship Id="rId31" Type="http://schemas.openxmlformats.org/officeDocument/2006/relationships/image" Target="../media/image302.png"/><Relationship Id="rId32" Type="http://schemas.openxmlformats.org/officeDocument/2006/relationships/image" Target="../media/image303.png"/><Relationship Id="rId33" Type="http://schemas.openxmlformats.org/officeDocument/2006/relationships/image" Target="../media/image30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06" y="4972766"/>
            <a:ext cx="1775368" cy="100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557427" y="4423836"/>
            <a:ext cx="1783156" cy="1009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356402" y="3871104"/>
            <a:ext cx="1787667" cy="10112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160208" y="3325276"/>
            <a:ext cx="1771680" cy="10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34116" y="2977894"/>
            <a:ext cx="3282950" cy="687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200" spc="5">
                <a:solidFill>
                  <a:srgbClr val="36389B"/>
                </a:solidFill>
                <a:latin typeface="华文行楷"/>
                <a:cs typeface="华文行楷"/>
              </a:rPr>
              <a:t>S</a:t>
            </a:r>
            <a:r>
              <a:rPr dirty="0" sz="4200" spc="-5">
                <a:solidFill>
                  <a:srgbClr val="36389B"/>
                </a:solidFill>
                <a:latin typeface="华文行楷"/>
                <a:cs typeface="华文行楷"/>
              </a:rPr>
              <a:t>aaS与云计</a:t>
            </a:r>
            <a:r>
              <a:rPr dirty="0" sz="4200">
                <a:solidFill>
                  <a:srgbClr val="36389B"/>
                </a:solidFill>
                <a:latin typeface="华文行楷"/>
                <a:cs typeface="华文行楷"/>
              </a:rPr>
              <a:t>算</a:t>
            </a:r>
            <a:endParaRPr sz="4200">
              <a:latin typeface="华文行楷"/>
              <a:cs typeface="华文行楷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0555" y="4981598"/>
            <a:ext cx="2782570" cy="1215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19500"/>
              </a:lnSpc>
            </a:pPr>
            <a:r>
              <a:rPr dirty="0" sz="2200" spc="-5">
                <a:latin typeface="宋体"/>
                <a:cs typeface="宋体"/>
              </a:rPr>
              <a:t>授</a:t>
            </a:r>
            <a:r>
              <a:rPr dirty="0" sz="2200" spc="-15">
                <a:latin typeface="宋体"/>
                <a:cs typeface="宋体"/>
              </a:rPr>
              <a:t>课教</a:t>
            </a:r>
            <a:r>
              <a:rPr dirty="0" sz="2200" spc="-5">
                <a:latin typeface="宋体"/>
                <a:cs typeface="宋体"/>
              </a:rPr>
              <a:t>师</a:t>
            </a:r>
            <a:r>
              <a:rPr dirty="0" sz="2200" spc="-15">
                <a:latin typeface="宋体"/>
                <a:cs typeface="宋体"/>
              </a:rPr>
              <a:t>：</a:t>
            </a:r>
            <a:r>
              <a:rPr dirty="0" sz="2200" spc="-25">
                <a:latin typeface="宋体"/>
                <a:cs typeface="宋体"/>
              </a:rPr>
              <a:t>方</a:t>
            </a:r>
            <a:r>
              <a:rPr dirty="0" sz="2200" spc="10">
                <a:latin typeface="宋体"/>
                <a:cs typeface="宋体"/>
              </a:rPr>
              <a:t> </a:t>
            </a:r>
            <a:r>
              <a:rPr dirty="0" sz="2200" spc="-25">
                <a:latin typeface="宋体"/>
                <a:cs typeface="宋体"/>
              </a:rPr>
              <a:t>芳</a:t>
            </a:r>
            <a:r>
              <a:rPr dirty="0" sz="2200" spc="-15">
                <a:latin typeface="宋体"/>
                <a:cs typeface="宋体"/>
              </a:rPr>
              <a:t> </a:t>
            </a:r>
            <a:r>
              <a:rPr dirty="0" sz="2200" spc="-5">
                <a:latin typeface="宋体"/>
                <a:cs typeface="宋体"/>
              </a:rPr>
              <a:t>授</a:t>
            </a:r>
            <a:r>
              <a:rPr dirty="0" sz="2200" spc="-15">
                <a:latin typeface="宋体"/>
                <a:cs typeface="宋体"/>
              </a:rPr>
              <a:t>课班</a:t>
            </a:r>
            <a:r>
              <a:rPr dirty="0" sz="2200" spc="-5">
                <a:latin typeface="宋体"/>
                <a:cs typeface="宋体"/>
              </a:rPr>
              <a:t>级：</a:t>
            </a:r>
            <a:r>
              <a:rPr dirty="0" sz="2200" spc="-25" b="1">
                <a:latin typeface="Times New Roman"/>
                <a:cs typeface="Times New Roman"/>
              </a:rPr>
              <a:t>1</a:t>
            </a:r>
            <a:r>
              <a:rPr dirty="0" sz="2200" spc="-10" b="1">
                <a:latin typeface="Times New Roman"/>
                <a:cs typeface="Times New Roman"/>
              </a:rPr>
              <a:t>110</a:t>
            </a:r>
            <a:r>
              <a:rPr dirty="0" sz="2200" spc="-25" b="1">
                <a:latin typeface="Times New Roman"/>
                <a:cs typeface="Times New Roman"/>
              </a:rPr>
              <a:t>8</a:t>
            </a:r>
            <a:r>
              <a:rPr dirty="0" sz="2200" spc="-10" b="1">
                <a:latin typeface="Times New Roman"/>
                <a:cs typeface="Times New Roman"/>
              </a:rPr>
              <a:t>1</a:t>
            </a:r>
            <a:r>
              <a:rPr dirty="0" sz="2200" spc="-10" b="1">
                <a:latin typeface="Times New Roman"/>
                <a:cs typeface="Times New Roman"/>
              </a:rPr>
              <a:t>-</a:t>
            </a:r>
            <a:r>
              <a:rPr dirty="0" sz="2200" spc="-10" b="1">
                <a:latin typeface="Times New Roman"/>
                <a:cs typeface="Times New Roman"/>
              </a:rPr>
              <a:t>4</a:t>
            </a:r>
            <a:r>
              <a:rPr dirty="0" sz="2200" spc="-25">
                <a:latin typeface="宋体"/>
                <a:cs typeface="宋体"/>
              </a:rPr>
              <a:t>班</a:t>
            </a:r>
            <a:endParaRPr sz="2200">
              <a:latin typeface="宋体"/>
              <a:cs typeface="宋体"/>
            </a:endParaRPr>
          </a:p>
          <a:p>
            <a:pPr marL="939165">
              <a:lnSpc>
                <a:spcPct val="100000"/>
              </a:lnSpc>
              <a:spcBef>
                <a:spcPts val="525"/>
              </a:spcBef>
            </a:pPr>
            <a:r>
              <a:rPr dirty="0" sz="2200" spc="-10" b="1">
                <a:latin typeface="Times New Roman"/>
                <a:cs typeface="Times New Roman"/>
              </a:rPr>
              <a:t>2010</a:t>
            </a:r>
            <a:r>
              <a:rPr dirty="0" sz="2200" spc="-10" b="1">
                <a:latin typeface="Times New Roman"/>
                <a:cs typeface="Times New Roman"/>
              </a:rPr>
              <a:t>-</a:t>
            </a:r>
            <a:r>
              <a:rPr dirty="0" sz="2200" spc="-10" b="1">
                <a:latin typeface="Times New Roman"/>
                <a:cs typeface="Times New Roman"/>
              </a:rPr>
              <a:t>9</a:t>
            </a:r>
            <a:r>
              <a:rPr dirty="0" sz="2200" spc="-10" b="1">
                <a:latin typeface="Times New Roman"/>
                <a:cs typeface="Times New Roman"/>
              </a:rPr>
              <a:t>-</a:t>
            </a:r>
            <a:r>
              <a:rPr dirty="0" sz="2200" spc="-10" b="1">
                <a:latin typeface="Times New Roman"/>
                <a:cs typeface="Times New Roman"/>
              </a:rPr>
              <a:t>1</a:t>
            </a:r>
            <a:r>
              <a:rPr dirty="0" sz="2200" spc="-15" b="1"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8108" y="1506727"/>
            <a:ext cx="293687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solidFill>
                  <a:srgbClr val="689DE9"/>
                </a:solidFill>
                <a:latin typeface="宋体"/>
                <a:cs typeface="宋体"/>
              </a:rPr>
              <a:t>软件工</a:t>
            </a:r>
            <a:r>
              <a:rPr dirty="0" sz="1900">
                <a:solidFill>
                  <a:srgbClr val="689DE9"/>
                </a:solidFill>
                <a:latin typeface="宋体"/>
                <a:cs typeface="宋体"/>
              </a:rPr>
              <a:t>程</a:t>
            </a:r>
            <a:r>
              <a:rPr dirty="0" sz="1900" spc="-10">
                <a:solidFill>
                  <a:srgbClr val="689DE9"/>
                </a:solidFill>
                <a:latin typeface="宋体"/>
                <a:cs typeface="宋体"/>
              </a:rPr>
              <a:t>专</a:t>
            </a:r>
            <a:r>
              <a:rPr dirty="0" sz="1900">
                <a:solidFill>
                  <a:srgbClr val="689DE9"/>
                </a:solidFill>
                <a:latin typeface="宋体"/>
                <a:cs typeface="宋体"/>
              </a:rPr>
              <a:t>惄</a:t>
            </a:r>
            <a:r>
              <a:rPr dirty="0" sz="1900" spc="-10">
                <a:solidFill>
                  <a:srgbClr val="689DE9"/>
                </a:solidFill>
                <a:latin typeface="宋体"/>
                <a:cs typeface="宋体"/>
              </a:rPr>
              <a:t>前悉文</a:t>
            </a:r>
            <a:r>
              <a:rPr dirty="0" sz="1900">
                <a:solidFill>
                  <a:srgbClr val="689DE9"/>
                </a:solidFill>
                <a:latin typeface="宋体"/>
                <a:cs typeface="宋体"/>
              </a:rPr>
              <a:t>献</a:t>
            </a:r>
            <a:r>
              <a:rPr dirty="0" sz="1900" spc="-10">
                <a:solidFill>
                  <a:srgbClr val="689DE9"/>
                </a:solidFill>
                <a:latin typeface="宋体"/>
                <a:cs typeface="宋体"/>
              </a:rPr>
              <a:t>阅</a:t>
            </a:r>
            <a:r>
              <a:rPr dirty="0" sz="1900" spc="-20">
                <a:solidFill>
                  <a:srgbClr val="689DE9"/>
                </a:solidFill>
                <a:latin typeface="宋体"/>
                <a:cs typeface="宋体"/>
              </a:rPr>
              <a:t>读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18010" y="1155191"/>
            <a:ext cx="873252" cy="8732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135" rIns="0" bIns="0" rtlCol="0" vert="horz">
            <a:spAutoFit/>
          </a:bodyPr>
          <a:lstStyle/>
          <a:p>
            <a:pPr>
              <a:lnSpc>
                <a:spcPts val="3195"/>
              </a:lnSpc>
            </a:pPr>
            <a:r>
              <a:rPr dirty="0" sz="2800" spc="-20" b="0">
                <a:solidFill>
                  <a:srgbClr val="36389B"/>
                </a:solidFill>
              </a:rPr>
              <a:t>其他成</a:t>
            </a:r>
            <a:r>
              <a:rPr dirty="0" sz="2800" spc="-10" b="0">
                <a:solidFill>
                  <a:srgbClr val="36389B"/>
                </a:solidFill>
              </a:rPr>
              <a:t>功</a:t>
            </a:r>
            <a:r>
              <a:rPr dirty="0" sz="2800" spc="-20" b="0">
                <a:solidFill>
                  <a:srgbClr val="36389B"/>
                </a:solidFill>
              </a:rPr>
              <a:t>案</a:t>
            </a:r>
            <a:r>
              <a:rPr dirty="0" sz="2800" spc="-30" b="0">
                <a:solidFill>
                  <a:srgbClr val="36389B"/>
                </a:solidFill>
              </a:rPr>
              <a:t>例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309760" y="1931923"/>
            <a:ext cx="5832475" cy="2677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Char char=""/>
              <a:tabLst>
                <a:tab pos="281305" algn="l"/>
              </a:tabLst>
            </a:pPr>
            <a:r>
              <a:rPr dirty="0" sz="2200" spc="-15" b="1">
                <a:latin typeface="Times New Roman"/>
                <a:cs typeface="Times New Roman"/>
              </a:rPr>
              <a:t>X</a:t>
            </a:r>
            <a:r>
              <a:rPr dirty="0" sz="2200" spc="-10" b="1">
                <a:latin typeface="Times New Roman"/>
                <a:cs typeface="Times New Roman"/>
              </a:rPr>
              <a:t>t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10" b="1">
                <a:latin typeface="Times New Roman"/>
                <a:cs typeface="Times New Roman"/>
              </a:rPr>
              <a:t>l</a:t>
            </a:r>
            <a:r>
              <a:rPr dirty="0" sz="2200" spc="-10" b="1">
                <a:latin typeface="Times New Roman"/>
                <a:cs typeface="Times New Roman"/>
              </a:rPr>
              <a:t>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280670" algn="l"/>
              </a:tabLst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200" spc="-34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200" spc="-10" b="1">
                <a:latin typeface="Times New Roman"/>
                <a:cs typeface="Times New Roman"/>
              </a:rPr>
              <a:t>800a</a:t>
            </a:r>
            <a:r>
              <a:rPr dirty="0" sz="2200" spc="-10" b="1">
                <a:latin typeface="Times New Roman"/>
                <a:cs typeface="Times New Roman"/>
              </a:rPr>
              <a:t>pp.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30" b="1">
                <a:latin typeface="Times New Roman"/>
                <a:cs typeface="Times New Roman"/>
              </a:rPr>
              <a:t>m</a:t>
            </a:r>
            <a:r>
              <a:rPr dirty="0" sz="2200" spc="-5">
                <a:latin typeface="宋体"/>
                <a:cs typeface="宋体"/>
              </a:rPr>
              <a:t>（</a:t>
            </a:r>
            <a:r>
              <a:rPr dirty="0" sz="2200" spc="-15">
                <a:latin typeface="宋体"/>
                <a:cs typeface="宋体"/>
              </a:rPr>
              <a:t>八百</a:t>
            </a:r>
            <a:r>
              <a:rPr dirty="0" sz="2200" spc="-5">
                <a:latin typeface="宋体"/>
                <a:cs typeface="宋体"/>
              </a:rPr>
              <a:t>客</a:t>
            </a:r>
            <a:r>
              <a:rPr dirty="0" sz="2200" spc="-25">
                <a:latin typeface="宋体"/>
                <a:cs typeface="宋体"/>
              </a:rPr>
              <a:t>）</a:t>
            </a:r>
            <a:endParaRPr sz="22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515"/>
              </a:spcBef>
              <a:buChar char=""/>
              <a:tabLst>
                <a:tab pos="281305" algn="l"/>
              </a:tabLst>
            </a:pP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20" b="1">
                <a:latin typeface="Times New Roman"/>
                <a:cs typeface="Times New Roman"/>
              </a:rPr>
              <a:t>B</a:t>
            </a:r>
            <a:r>
              <a:rPr dirty="0" sz="2200" spc="-20" b="1">
                <a:latin typeface="Times New Roman"/>
                <a:cs typeface="Times New Roman"/>
              </a:rPr>
              <a:t>B</a:t>
            </a:r>
            <a:r>
              <a:rPr dirty="0" sz="2200" spc="-15">
                <a:latin typeface="宋体"/>
                <a:cs typeface="宋体"/>
              </a:rPr>
              <a:t>（</a:t>
            </a:r>
            <a:r>
              <a:rPr dirty="0" sz="2200" spc="-15">
                <a:latin typeface="宋体"/>
                <a:cs typeface="宋体"/>
              </a:rPr>
              <a:t>神</a:t>
            </a:r>
            <a:r>
              <a:rPr dirty="0" sz="2200" spc="-5">
                <a:latin typeface="宋体"/>
                <a:cs typeface="宋体"/>
              </a:rPr>
              <a:t>桘</a:t>
            </a:r>
            <a:r>
              <a:rPr dirty="0" sz="2200" spc="-15">
                <a:latin typeface="宋体"/>
                <a:cs typeface="宋体"/>
              </a:rPr>
              <a:t>在</a:t>
            </a:r>
            <a:r>
              <a:rPr dirty="0" sz="2200" spc="-15">
                <a:latin typeface="宋体"/>
                <a:cs typeface="宋体"/>
              </a:rPr>
              <a:t>线</a:t>
            </a:r>
            <a:r>
              <a:rPr dirty="0" sz="2200" spc="-25">
                <a:latin typeface="宋体"/>
                <a:cs typeface="宋体"/>
              </a:rPr>
              <a:t>）</a:t>
            </a:r>
            <a:endParaRPr sz="2200">
              <a:latin typeface="宋体"/>
              <a:cs typeface="宋体"/>
            </a:endParaRPr>
          </a:p>
          <a:p>
            <a:pPr marL="280670" marR="6350" indent="-268605">
              <a:lnSpc>
                <a:spcPct val="105500"/>
              </a:lnSpc>
              <a:spcBef>
                <a:spcPts val="380"/>
              </a:spcBef>
              <a:tabLst>
                <a:tab pos="280670" algn="l"/>
              </a:tabLst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200" spc="-34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200" spc="-20" b="1">
                <a:latin typeface="Times New Roman"/>
                <a:cs typeface="Times New Roman"/>
              </a:rPr>
              <a:t>wec</a:t>
            </a:r>
            <a:r>
              <a:rPr dirty="0" sz="2200" spc="-10" b="1">
                <a:latin typeface="Times New Roman"/>
                <a:cs typeface="Times New Roman"/>
              </a:rPr>
              <a:t>oo</a:t>
            </a:r>
            <a:r>
              <a:rPr dirty="0" sz="2200" spc="-10" b="1">
                <a:latin typeface="Times New Roman"/>
                <a:cs typeface="Times New Roman"/>
              </a:rPr>
              <a:t>.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spc="-10" b="1">
                <a:latin typeface="Times New Roman"/>
                <a:cs typeface="Times New Roman"/>
              </a:rPr>
              <a:t>om</a:t>
            </a:r>
            <a:r>
              <a:rPr dirty="0" sz="2200" spc="-5">
                <a:latin typeface="宋体"/>
                <a:cs typeface="宋体"/>
              </a:rPr>
              <a:t>（</a:t>
            </a:r>
            <a:r>
              <a:rPr dirty="0" sz="2200" spc="-15">
                <a:latin typeface="宋体"/>
                <a:cs typeface="宋体"/>
              </a:rPr>
              <a:t>伟库</a:t>
            </a:r>
            <a:r>
              <a:rPr dirty="0" sz="2200" spc="-5">
                <a:latin typeface="宋体"/>
                <a:cs typeface="宋体"/>
              </a:rPr>
              <a:t>网</a:t>
            </a:r>
            <a:r>
              <a:rPr dirty="0" sz="2200" spc="-15">
                <a:latin typeface="宋体"/>
                <a:cs typeface="宋体"/>
              </a:rPr>
              <a:t>，</a:t>
            </a:r>
            <a:r>
              <a:rPr dirty="0" sz="2200" spc="-5">
                <a:latin typeface="宋体"/>
                <a:cs typeface="宋体"/>
              </a:rPr>
              <a:t>用</a:t>
            </a:r>
            <a:r>
              <a:rPr dirty="0" sz="2200" spc="-15">
                <a:latin typeface="宋体"/>
                <a:cs typeface="宋体"/>
              </a:rPr>
              <a:t>友软</a:t>
            </a:r>
            <a:r>
              <a:rPr dirty="0" sz="2200" spc="-5">
                <a:latin typeface="宋体"/>
                <a:cs typeface="宋体"/>
              </a:rPr>
              <a:t>件</a:t>
            </a:r>
            <a:r>
              <a:rPr dirty="0" sz="2200" spc="-15">
                <a:latin typeface="宋体"/>
                <a:cs typeface="宋体"/>
              </a:rPr>
              <a:t>公</a:t>
            </a:r>
            <a:r>
              <a:rPr dirty="0" sz="2200" spc="-5">
                <a:latin typeface="宋体"/>
                <a:cs typeface="宋体"/>
              </a:rPr>
              <a:t>司的</a:t>
            </a:r>
            <a:r>
              <a:rPr dirty="0" sz="2200" spc="-2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aa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25">
                <a:latin typeface="宋体"/>
                <a:cs typeface="宋体"/>
              </a:rPr>
              <a:t>软</a:t>
            </a:r>
            <a:r>
              <a:rPr dirty="0" sz="2200" spc="-15">
                <a:latin typeface="宋体"/>
                <a:cs typeface="宋体"/>
              </a:rPr>
              <a:t> </a:t>
            </a:r>
            <a:r>
              <a:rPr dirty="0" sz="2200" spc="-5">
                <a:latin typeface="宋体"/>
                <a:cs typeface="宋体"/>
              </a:rPr>
              <a:t>件</a:t>
            </a:r>
            <a:r>
              <a:rPr dirty="0" sz="2200" spc="-15">
                <a:latin typeface="宋体"/>
                <a:cs typeface="宋体"/>
              </a:rPr>
              <a:t>门户</a:t>
            </a:r>
            <a:r>
              <a:rPr dirty="0" sz="2200" spc="-25">
                <a:latin typeface="宋体"/>
                <a:cs typeface="宋体"/>
              </a:rPr>
              <a:t>）</a:t>
            </a:r>
            <a:endParaRPr sz="22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370"/>
              </a:spcBef>
              <a:buChar char=""/>
              <a:tabLst>
                <a:tab pos="281305" algn="l"/>
              </a:tabLst>
            </a:pPr>
            <a:r>
              <a:rPr dirty="0" sz="2200" spc="-10" b="1">
                <a:latin typeface="Times New Roman"/>
                <a:cs typeface="Times New Roman"/>
              </a:rPr>
              <a:t>y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15" b="1">
                <a:latin typeface="Times New Roman"/>
                <a:cs typeface="Times New Roman"/>
              </a:rPr>
              <a:t>u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5" b="1">
                <a:latin typeface="Times New Roman"/>
                <a:cs typeface="Times New Roman"/>
              </a:rPr>
              <a:t>h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n</a:t>
            </a:r>
            <a:r>
              <a:rPr dirty="0" sz="2200" spc="-10" b="1">
                <a:latin typeface="Times New Roman"/>
                <a:cs typeface="Times New Roman"/>
              </a:rPr>
              <a:t>g</a:t>
            </a:r>
            <a:r>
              <a:rPr dirty="0" sz="2200" spc="-10" b="1">
                <a:latin typeface="Times New Roman"/>
                <a:cs typeface="Times New Roman"/>
              </a:rPr>
              <a:t>.</a:t>
            </a:r>
            <a:r>
              <a:rPr dirty="0" sz="2200" spc="-30" b="1">
                <a:latin typeface="Times New Roman"/>
                <a:cs typeface="Times New Roman"/>
              </a:rPr>
              <a:t>c</a:t>
            </a:r>
            <a:r>
              <a:rPr dirty="0" sz="2200" spc="-25" b="1">
                <a:latin typeface="Times New Roman"/>
                <a:cs typeface="Times New Roman"/>
              </a:rPr>
              <a:t>o</a:t>
            </a:r>
            <a:r>
              <a:rPr dirty="0" sz="2200" spc="-30" b="1">
                <a:latin typeface="Times New Roman"/>
                <a:cs typeface="Times New Roman"/>
              </a:rPr>
              <a:t>m</a:t>
            </a:r>
            <a:r>
              <a:rPr dirty="0" sz="2200" spc="-5">
                <a:latin typeface="宋体"/>
                <a:cs typeface="宋体"/>
              </a:rPr>
              <a:t>（</a:t>
            </a:r>
            <a:r>
              <a:rPr dirty="0" sz="2200" spc="-5">
                <a:latin typeface="宋体"/>
                <a:cs typeface="宋体"/>
              </a:rPr>
              <a:t>友</a:t>
            </a:r>
            <a:r>
              <a:rPr dirty="0" sz="2200" spc="-5">
                <a:latin typeface="宋体"/>
                <a:cs typeface="宋体"/>
              </a:rPr>
              <a:t>商</a:t>
            </a:r>
            <a:r>
              <a:rPr dirty="0" sz="2200" spc="-15">
                <a:latin typeface="宋体"/>
                <a:cs typeface="宋体"/>
              </a:rPr>
              <a:t>网</a:t>
            </a:r>
            <a:r>
              <a:rPr dirty="0" sz="2200" spc="-25">
                <a:latin typeface="宋体"/>
                <a:cs typeface="宋体"/>
              </a:rPr>
              <a:t>）</a:t>
            </a:r>
            <a:endParaRPr sz="2200">
              <a:latin typeface="宋体"/>
              <a:cs typeface="宋体"/>
            </a:endParaRPr>
          </a:p>
          <a:p>
            <a:pPr marL="12700">
              <a:lnSpc>
                <a:spcPts val="2630"/>
              </a:lnSpc>
              <a:spcBef>
                <a:spcPts val="525"/>
              </a:spcBef>
              <a:tabLst>
                <a:tab pos="280670" algn="l"/>
              </a:tabLst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200" spc="-34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200" spc="-30" b="1">
                <a:latin typeface="Times New Roman"/>
                <a:cs typeface="Times New Roman"/>
              </a:rPr>
              <a:t>…</a:t>
            </a:r>
            <a:r>
              <a:rPr dirty="0" sz="2200" spc="-25" b="1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2400">
              <a:lnSpc>
                <a:spcPct val="100000"/>
              </a:lnSpc>
            </a:pPr>
            <a:r>
              <a:rPr dirty="0" sz="3200" spc="35" b="0">
                <a:solidFill>
                  <a:srgbClr val="36389B"/>
                </a:solidFill>
                <a:latin typeface="Arial Unicode MS"/>
                <a:cs typeface="Arial Unicode MS"/>
              </a:rPr>
              <a:t>3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3200" spc="-760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204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190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775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软件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的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予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势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2453" y="2749295"/>
            <a:ext cx="6047231" cy="3278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322453" y="2121407"/>
            <a:ext cx="6047231" cy="627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 rot="600000">
            <a:off x="4763358" y="5171514"/>
            <a:ext cx="3137326" cy="318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10"/>
              </a:lnSpc>
            </a:pPr>
            <a:r>
              <a:rPr dirty="0" baseline="3787" sz="3300" spc="-37">
                <a:solidFill>
                  <a:srgbClr val="FF0000"/>
                </a:solidFill>
                <a:latin typeface="宋体"/>
                <a:cs typeface="宋体"/>
              </a:rPr>
              <a:t>为</a:t>
            </a:r>
            <a:r>
              <a:rPr dirty="0" baseline="2525" sz="3300" spc="-37">
                <a:solidFill>
                  <a:srgbClr val="FF0000"/>
                </a:solidFill>
                <a:latin typeface="宋体"/>
                <a:cs typeface="宋体"/>
              </a:rPr>
              <a:t>何</a:t>
            </a:r>
            <a:r>
              <a:rPr dirty="0" baseline="2525" sz="3300" spc="-75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1262" sz="3300" spc="-44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1262" sz="3300" spc="-6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1262" sz="3300" spc="-52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200" spc="-35">
                <a:solidFill>
                  <a:srgbClr val="FF0000"/>
                </a:solidFill>
                <a:latin typeface="宋体"/>
                <a:cs typeface="宋体"/>
              </a:rPr>
              <a:t>如</a:t>
            </a:r>
            <a:r>
              <a:rPr dirty="0" sz="2200" spc="-25">
                <a:solidFill>
                  <a:srgbClr val="FF0000"/>
                </a:solidFill>
                <a:latin typeface="宋体"/>
                <a:cs typeface="宋体"/>
              </a:rPr>
              <a:t>此</a:t>
            </a:r>
            <a:r>
              <a:rPr dirty="0" sz="2200" spc="-35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dirty="0" baseline="-1262" sz="3300" spc="-75">
                <a:solidFill>
                  <a:srgbClr val="FF0000"/>
                </a:solidFill>
                <a:latin typeface="宋体"/>
                <a:cs typeface="宋体"/>
              </a:rPr>
              <a:t>吸</a:t>
            </a:r>
            <a:r>
              <a:rPr dirty="0" baseline="-1262" sz="3300" spc="-37">
                <a:solidFill>
                  <a:srgbClr val="FF0000"/>
                </a:solidFill>
                <a:latin typeface="宋体"/>
                <a:cs typeface="宋体"/>
              </a:rPr>
              <a:t>愌</a:t>
            </a:r>
            <a:r>
              <a:rPr dirty="0" baseline="-2525" sz="3300" spc="-60">
                <a:solidFill>
                  <a:srgbClr val="FF0000"/>
                </a:solidFill>
                <a:latin typeface="宋体"/>
                <a:cs typeface="宋体"/>
              </a:rPr>
              <a:t>枵</a:t>
            </a:r>
            <a:r>
              <a:rPr dirty="0" baseline="-2525" sz="3300" spc="-37">
                <a:solidFill>
                  <a:srgbClr val="FF0000"/>
                </a:solidFill>
                <a:latin typeface="宋体"/>
                <a:cs typeface="宋体"/>
              </a:rPr>
              <a:t>？</a:t>
            </a:r>
            <a:endParaRPr baseline="-2525" sz="3300">
              <a:latin typeface="宋体"/>
              <a:cs typeface="宋体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08166" y="2107120"/>
          <a:ext cx="6090285" cy="3935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3615"/>
                <a:gridCol w="3023615"/>
              </a:tblGrid>
              <a:tr h="627887">
                <a:tc>
                  <a:txBody>
                    <a:bodyPr/>
                    <a:lstStyle/>
                    <a:p>
                      <a:pPr marL="592455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给用户的优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势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给软件商的优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势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8123">
                <a:tc>
                  <a:txBody>
                    <a:bodyPr/>
                    <a:lstStyle/>
                    <a:p>
                      <a:pPr algn="just" marL="899160" marR="887730">
                        <a:lnSpc>
                          <a:spcPct val="1198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拿来即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用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无怾维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护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按总使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用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随处可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用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风险减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少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成本降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低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先天防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毒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32434" marR="434975" indent="1270">
                        <a:lnSpc>
                          <a:spcPct val="1198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节省销售成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本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节省维护成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本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稳健的经愗模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式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12800">
              <a:lnSpc>
                <a:spcPct val="100000"/>
              </a:lnSpc>
            </a:pPr>
            <a:r>
              <a:rPr dirty="0" sz="3200" spc="35" b="0">
                <a:solidFill>
                  <a:srgbClr val="36389B"/>
                </a:solidFill>
                <a:latin typeface="Arial Unicode MS"/>
                <a:cs typeface="Arial Unicode MS"/>
              </a:rPr>
              <a:t>4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3200" spc="-760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204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190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775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的缺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点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及解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决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办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法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2893" y="2121407"/>
            <a:ext cx="6512051" cy="560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032893" y="5318759"/>
            <a:ext cx="6512051" cy="618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032893" y="3439667"/>
            <a:ext cx="6512051" cy="18790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032893" y="2682239"/>
            <a:ext cx="6512051" cy="757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018606" y="2107120"/>
          <a:ext cx="6555105" cy="3844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6787"/>
                <a:gridCol w="3255263"/>
              </a:tblGrid>
              <a:tr h="560831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缺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点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8380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解决办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法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57427">
                <a:tc>
                  <a:txBody>
                    <a:bodyPr/>
                    <a:lstStyle/>
                    <a:p>
                      <a:pPr marL="862330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惏杦互枹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网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基础设施建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设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091">
                <a:tc>
                  <a:txBody>
                    <a:bodyPr/>
                    <a:lstStyle/>
                    <a:p>
                      <a:pPr marL="862330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数据安全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性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 marR="1322070">
                        <a:lnSpc>
                          <a:spcPct val="1198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实时备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份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定期备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份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400" spc="10">
                          <a:latin typeface="宋体"/>
                          <a:cs typeface="宋体"/>
                        </a:rPr>
                        <a:t>惻地灾害服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务</a:t>
                      </a:r>
                      <a:endParaRPr sz="2400">
                        <a:latin typeface="宋体"/>
                        <a:cs typeface="宋体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…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…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18743">
                <a:tc>
                  <a:txBody>
                    <a:bodyPr/>
                    <a:lstStyle/>
                    <a:p>
                      <a:pPr marL="862330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数据保密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性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软件商自身信用建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设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 sz="3200" spc="35" b="0">
                <a:solidFill>
                  <a:srgbClr val="36389B"/>
                </a:solidFill>
                <a:latin typeface="Arial Unicode MS"/>
                <a:cs typeface="Arial Unicode MS"/>
              </a:rPr>
              <a:t>5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3200" spc="-760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204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190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775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的特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性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49855"/>
            <a:ext cx="6024245" cy="3138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200" spc="-34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宋体"/>
                <a:cs typeface="宋体"/>
              </a:rPr>
              <a:t>互</a:t>
            </a:r>
            <a:r>
              <a:rPr dirty="0" sz="2200" spc="-15">
                <a:latin typeface="宋体"/>
                <a:cs typeface="宋体"/>
              </a:rPr>
              <a:t>枹网</a:t>
            </a:r>
            <a:r>
              <a:rPr dirty="0" sz="2200" spc="-5">
                <a:latin typeface="宋体"/>
                <a:cs typeface="宋体"/>
              </a:rPr>
              <a:t>特</a:t>
            </a:r>
            <a:r>
              <a:rPr dirty="0" sz="2200" spc="-25">
                <a:latin typeface="宋体"/>
                <a:cs typeface="宋体"/>
              </a:rPr>
              <a:t>性</a:t>
            </a:r>
            <a:endParaRPr sz="22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380"/>
              </a:spcBef>
              <a:buChar char=""/>
              <a:tabLst>
                <a:tab pos="281305" algn="l"/>
              </a:tabLst>
            </a:pP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多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租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户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dirty="0" sz="2200" spc="-25" b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dirty="0" sz="2200" spc="5">
                <a:latin typeface="宋体"/>
                <a:cs typeface="宋体"/>
              </a:rPr>
              <a:t>特</a:t>
            </a:r>
            <a:r>
              <a:rPr dirty="0" sz="2200" spc="-25">
                <a:latin typeface="宋体"/>
                <a:cs typeface="宋体"/>
              </a:rPr>
              <a:t>性</a:t>
            </a:r>
            <a:endParaRPr sz="22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525"/>
              </a:spcBef>
              <a:buChar char=""/>
              <a:tabLst>
                <a:tab pos="281305" algn="l"/>
              </a:tabLst>
            </a:pPr>
            <a:r>
              <a:rPr dirty="0" sz="2200" spc="-5">
                <a:latin typeface="宋体"/>
                <a:cs typeface="宋体"/>
              </a:rPr>
              <a:t>服</a:t>
            </a:r>
            <a:r>
              <a:rPr dirty="0" sz="2200" spc="-5">
                <a:latin typeface="宋体"/>
                <a:cs typeface="宋体"/>
              </a:rPr>
              <a:t>务</a:t>
            </a:r>
            <a:r>
              <a:rPr dirty="0" sz="2200" spc="-10" b="1">
                <a:latin typeface="Times New Roman"/>
                <a:cs typeface="Times New Roman"/>
              </a:rPr>
              <a:t>(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5" b="1">
                <a:latin typeface="Times New Roman"/>
                <a:cs typeface="Times New Roman"/>
              </a:rPr>
              <a:t>r</a:t>
            </a:r>
            <a:r>
              <a:rPr dirty="0" sz="2200" spc="-10" b="1">
                <a:latin typeface="Times New Roman"/>
                <a:cs typeface="Times New Roman"/>
              </a:rPr>
              <a:t>v</a:t>
            </a:r>
            <a:r>
              <a:rPr dirty="0" sz="2200" spc="-10" b="1">
                <a:latin typeface="Times New Roman"/>
                <a:cs typeface="Times New Roman"/>
              </a:rPr>
              <a:t>i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0" b="1">
                <a:latin typeface="Times New Roman"/>
                <a:cs typeface="Times New Roman"/>
              </a:rPr>
              <a:t>)</a:t>
            </a:r>
            <a:r>
              <a:rPr dirty="0" sz="2200" spc="-5">
                <a:latin typeface="宋体"/>
                <a:cs typeface="宋体"/>
              </a:rPr>
              <a:t>特</a:t>
            </a:r>
            <a:r>
              <a:rPr dirty="0" sz="2200" spc="-25">
                <a:latin typeface="宋体"/>
                <a:cs typeface="宋体"/>
              </a:rPr>
              <a:t>性</a:t>
            </a:r>
            <a:endParaRPr sz="22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515"/>
              </a:spcBef>
              <a:buChar char=""/>
              <a:tabLst>
                <a:tab pos="281305" algn="l"/>
              </a:tabLst>
            </a:pPr>
            <a:r>
              <a:rPr dirty="0" sz="2200" spc="-5">
                <a:latin typeface="宋体"/>
                <a:cs typeface="宋体"/>
              </a:rPr>
              <a:t>可</a:t>
            </a:r>
            <a:r>
              <a:rPr dirty="0" sz="2200" spc="-15">
                <a:latin typeface="宋体"/>
                <a:cs typeface="宋体"/>
              </a:rPr>
              <a:t>扩</a:t>
            </a:r>
            <a:r>
              <a:rPr dirty="0" sz="2200" spc="-5">
                <a:latin typeface="宋体"/>
                <a:cs typeface="宋体"/>
              </a:rPr>
              <a:t>展</a:t>
            </a:r>
            <a:r>
              <a:rPr dirty="0" sz="2200" spc="-10" b="1">
                <a:latin typeface="Times New Roman"/>
                <a:cs typeface="Times New Roman"/>
              </a:rPr>
              <a:t>(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0" b="1">
                <a:latin typeface="Times New Roman"/>
                <a:cs typeface="Times New Roman"/>
              </a:rPr>
              <a:t>l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b</a:t>
            </a:r>
            <a:r>
              <a:rPr dirty="0" sz="2200" spc="-10" b="1">
                <a:latin typeface="Times New Roman"/>
                <a:cs typeface="Times New Roman"/>
              </a:rPr>
              <a:t>l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0" b="1">
                <a:latin typeface="Times New Roman"/>
                <a:cs typeface="Times New Roman"/>
              </a:rPr>
              <a:t>)</a:t>
            </a:r>
            <a:r>
              <a:rPr dirty="0" sz="2200" spc="-5">
                <a:latin typeface="宋体"/>
                <a:cs typeface="宋体"/>
              </a:rPr>
              <a:t>特</a:t>
            </a:r>
            <a:r>
              <a:rPr dirty="0" sz="2200" spc="-25">
                <a:latin typeface="宋体"/>
                <a:cs typeface="宋体"/>
              </a:rPr>
              <a:t>性</a:t>
            </a:r>
            <a:endParaRPr sz="22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525"/>
              </a:spcBef>
              <a:buChar char=""/>
              <a:tabLst>
                <a:tab pos="281305" algn="l"/>
              </a:tabLst>
            </a:pPr>
            <a:r>
              <a:rPr dirty="0" sz="2200" spc="-5">
                <a:latin typeface="宋体"/>
                <a:cs typeface="宋体"/>
              </a:rPr>
              <a:t>高</a:t>
            </a:r>
            <a:r>
              <a:rPr dirty="0" sz="2200" spc="-15">
                <a:latin typeface="宋体"/>
                <a:cs typeface="宋体"/>
              </a:rPr>
              <a:t>效</a:t>
            </a:r>
            <a:r>
              <a:rPr dirty="0" sz="2200" spc="-15">
                <a:latin typeface="宋体"/>
                <a:cs typeface="宋体"/>
              </a:rPr>
              <a:t>的</a:t>
            </a:r>
            <a:r>
              <a:rPr dirty="0" sz="2200" spc="-5">
                <a:latin typeface="宋体"/>
                <a:cs typeface="宋体"/>
              </a:rPr>
              <a:t>多</a:t>
            </a:r>
            <a:r>
              <a:rPr dirty="0" sz="2200" spc="-15">
                <a:latin typeface="宋体"/>
                <a:cs typeface="宋体"/>
              </a:rPr>
              <a:t>用</a:t>
            </a:r>
            <a:r>
              <a:rPr dirty="0" sz="2200" spc="-5">
                <a:latin typeface="宋体"/>
                <a:cs typeface="宋体"/>
              </a:rPr>
              <a:t>户</a:t>
            </a:r>
            <a:r>
              <a:rPr dirty="0" sz="2200" spc="-15">
                <a:latin typeface="宋体"/>
                <a:cs typeface="宋体"/>
              </a:rPr>
              <a:t>支</a:t>
            </a:r>
            <a:r>
              <a:rPr dirty="0" sz="2200" spc="-5">
                <a:latin typeface="宋体"/>
                <a:cs typeface="宋体"/>
              </a:rPr>
              <a:t>持</a:t>
            </a:r>
            <a:r>
              <a:rPr dirty="0" sz="2200" spc="-10" b="1">
                <a:latin typeface="Times New Roman"/>
                <a:cs typeface="Times New Roman"/>
              </a:rPr>
              <a:t>(</a:t>
            </a:r>
            <a:r>
              <a:rPr dirty="0" sz="2200" spc="-25" b="1">
                <a:latin typeface="Times New Roman"/>
                <a:cs typeface="Times New Roman"/>
              </a:rPr>
              <a:t>M</a:t>
            </a:r>
            <a:r>
              <a:rPr dirty="0" sz="2200" spc="-15" b="1">
                <a:latin typeface="Times New Roman"/>
                <a:cs typeface="Times New Roman"/>
              </a:rPr>
              <a:t>u</a:t>
            </a:r>
            <a:r>
              <a:rPr dirty="0" sz="2200" spc="-10" b="1">
                <a:latin typeface="Times New Roman"/>
                <a:cs typeface="Times New Roman"/>
              </a:rPr>
              <a:t>l</a:t>
            </a:r>
            <a:r>
              <a:rPr dirty="0" sz="2200" spc="-10" b="1">
                <a:latin typeface="Times New Roman"/>
                <a:cs typeface="Times New Roman"/>
              </a:rPr>
              <a:t>t</a:t>
            </a:r>
            <a:r>
              <a:rPr dirty="0" sz="2200" spc="-10" b="1">
                <a:latin typeface="Times New Roman"/>
                <a:cs typeface="Times New Roman"/>
              </a:rPr>
              <a:t>i</a:t>
            </a:r>
            <a:r>
              <a:rPr dirty="0" sz="2200" spc="-10" b="1">
                <a:latin typeface="Times New Roman"/>
                <a:cs typeface="Times New Roman"/>
              </a:rPr>
              <a:t>-</a:t>
            </a:r>
            <a:r>
              <a:rPr dirty="0" sz="2200" spc="-20" b="1">
                <a:latin typeface="Times New Roman"/>
                <a:cs typeface="Times New Roman"/>
              </a:rPr>
              <a:t>T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5" b="1">
                <a:latin typeface="Times New Roman"/>
                <a:cs typeface="Times New Roman"/>
              </a:rPr>
              <a:t>n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n</a:t>
            </a:r>
            <a:r>
              <a:rPr dirty="0" sz="2200" spc="-10" b="1">
                <a:latin typeface="Times New Roman"/>
                <a:cs typeface="Times New Roman"/>
              </a:rPr>
              <a:t>t</a:t>
            </a:r>
            <a:r>
              <a:rPr dirty="0" sz="2200" spc="-10" b="1">
                <a:latin typeface="Times New Roman"/>
                <a:cs typeface="Times New Roman"/>
              </a:rPr>
              <a:t>-</a:t>
            </a:r>
            <a:r>
              <a:rPr dirty="0" sz="2200" spc="-5" b="1">
                <a:latin typeface="Times New Roman"/>
                <a:cs typeface="Times New Roman"/>
              </a:rPr>
              <a:t>E</a:t>
            </a:r>
            <a:r>
              <a:rPr dirty="0" sz="2200" spc="-10" b="1">
                <a:latin typeface="Times New Roman"/>
                <a:cs typeface="Times New Roman"/>
              </a:rPr>
              <a:t>f</a:t>
            </a:r>
            <a:r>
              <a:rPr dirty="0" sz="2200" b="1">
                <a:latin typeface="Times New Roman"/>
                <a:cs typeface="Times New Roman"/>
              </a:rPr>
              <a:t>f</a:t>
            </a:r>
            <a:r>
              <a:rPr dirty="0" sz="2200" spc="-10" b="1">
                <a:latin typeface="Times New Roman"/>
                <a:cs typeface="Times New Roman"/>
              </a:rPr>
              <a:t>i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spc="-10" b="1">
                <a:latin typeface="Times New Roman"/>
                <a:cs typeface="Times New Roman"/>
              </a:rPr>
              <a:t>i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5" b="1">
                <a:latin typeface="Times New Roman"/>
                <a:cs typeface="Times New Roman"/>
              </a:rPr>
              <a:t>n</a:t>
            </a:r>
            <a:r>
              <a:rPr dirty="0" sz="2200" b="1">
                <a:latin typeface="Times New Roman"/>
                <a:cs typeface="Times New Roman"/>
              </a:rPr>
              <a:t>t</a:t>
            </a:r>
            <a:r>
              <a:rPr dirty="0" sz="2200" spc="-10" b="1">
                <a:latin typeface="Times New Roman"/>
                <a:cs typeface="Times New Roman"/>
              </a:rPr>
              <a:t>)</a:t>
            </a:r>
            <a:r>
              <a:rPr dirty="0" sz="2200" spc="-5">
                <a:latin typeface="宋体"/>
                <a:cs typeface="宋体"/>
              </a:rPr>
              <a:t>特</a:t>
            </a:r>
            <a:r>
              <a:rPr dirty="0" sz="2200" spc="-25">
                <a:latin typeface="宋体"/>
                <a:cs typeface="宋体"/>
              </a:rPr>
              <a:t>性</a:t>
            </a:r>
            <a:endParaRPr sz="22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515"/>
              </a:spcBef>
              <a:buChar char=""/>
              <a:tabLst>
                <a:tab pos="281305" algn="l"/>
              </a:tabLst>
            </a:pPr>
            <a:r>
              <a:rPr dirty="0" sz="2200" spc="-5">
                <a:latin typeface="宋体"/>
                <a:cs typeface="宋体"/>
              </a:rPr>
              <a:t>可</a:t>
            </a:r>
            <a:r>
              <a:rPr dirty="0" sz="2200" spc="-15">
                <a:latin typeface="宋体"/>
                <a:cs typeface="宋体"/>
              </a:rPr>
              <a:t>配</a:t>
            </a:r>
            <a:r>
              <a:rPr dirty="0" sz="2200" spc="-5">
                <a:latin typeface="宋体"/>
                <a:cs typeface="宋体"/>
              </a:rPr>
              <a:t>置</a:t>
            </a:r>
            <a:r>
              <a:rPr dirty="0" sz="2200" spc="-10" b="1">
                <a:latin typeface="Times New Roman"/>
                <a:cs typeface="Times New Roman"/>
              </a:rPr>
              <a:t>(</a:t>
            </a:r>
            <a:r>
              <a:rPr dirty="0" sz="2200" spc="-25" b="1">
                <a:latin typeface="Times New Roman"/>
                <a:cs typeface="Times New Roman"/>
              </a:rPr>
              <a:t>C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15" b="1">
                <a:latin typeface="Times New Roman"/>
                <a:cs typeface="Times New Roman"/>
              </a:rPr>
              <a:t>n</a:t>
            </a:r>
            <a:r>
              <a:rPr dirty="0" sz="2200" spc="-10" b="1">
                <a:latin typeface="Times New Roman"/>
                <a:cs typeface="Times New Roman"/>
              </a:rPr>
              <a:t>f</a:t>
            </a:r>
            <a:r>
              <a:rPr dirty="0" sz="2200" spc="-10" b="1">
                <a:latin typeface="Times New Roman"/>
                <a:cs typeface="Times New Roman"/>
              </a:rPr>
              <a:t>i</a:t>
            </a:r>
            <a:r>
              <a:rPr dirty="0" sz="2200" spc="-10" b="1">
                <a:latin typeface="Times New Roman"/>
                <a:cs typeface="Times New Roman"/>
              </a:rPr>
              <a:t>g</a:t>
            </a:r>
            <a:r>
              <a:rPr dirty="0" sz="2200" spc="-15" b="1">
                <a:latin typeface="Times New Roman"/>
                <a:cs typeface="Times New Roman"/>
              </a:rPr>
              <a:t>u</a:t>
            </a:r>
            <a:r>
              <a:rPr dirty="0" sz="2200" spc="-15" b="1">
                <a:latin typeface="Times New Roman"/>
                <a:cs typeface="Times New Roman"/>
              </a:rPr>
              <a:t>r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b</a:t>
            </a:r>
            <a:r>
              <a:rPr dirty="0" sz="2200" spc="-10" b="1">
                <a:latin typeface="Times New Roman"/>
                <a:cs typeface="Times New Roman"/>
              </a:rPr>
              <a:t>l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0" b="1">
                <a:latin typeface="Times New Roman"/>
                <a:cs typeface="Times New Roman"/>
              </a:rPr>
              <a:t>)</a:t>
            </a:r>
            <a:r>
              <a:rPr dirty="0" sz="2200" spc="-5">
                <a:latin typeface="宋体"/>
                <a:cs typeface="宋体"/>
              </a:rPr>
              <a:t>特</a:t>
            </a:r>
            <a:r>
              <a:rPr dirty="0" sz="2200" spc="-25">
                <a:latin typeface="宋体"/>
                <a:cs typeface="宋体"/>
              </a:rPr>
              <a:t>性</a:t>
            </a:r>
            <a:endParaRPr sz="22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280670" algn="l"/>
              </a:tabLst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200" spc="-34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宋体"/>
                <a:cs typeface="宋体"/>
              </a:rPr>
              <a:t>随</a:t>
            </a:r>
            <a:r>
              <a:rPr dirty="0" sz="2200" spc="-15">
                <a:latin typeface="宋体"/>
                <a:cs typeface="宋体"/>
              </a:rPr>
              <a:t>总愓</a:t>
            </a:r>
            <a:r>
              <a:rPr dirty="0" sz="2200" spc="-5">
                <a:latin typeface="宋体"/>
                <a:cs typeface="宋体"/>
              </a:rPr>
              <a:t>变</a:t>
            </a:r>
            <a:r>
              <a:rPr dirty="0" sz="2200" spc="-15">
                <a:latin typeface="宋体"/>
                <a:cs typeface="宋体"/>
              </a:rPr>
              <a:t>特</a:t>
            </a:r>
            <a:r>
              <a:rPr dirty="0" sz="2200" spc="-25">
                <a:latin typeface="宋体"/>
                <a:cs typeface="宋体"/>
              </a:rPr>
              <a:t>性</a:t>
            </a:r>
            <a:endParaRPr sz="22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280670" algn="l"/>
              </a:tabLst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200" spc="-34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宋体"/>
                <a:cs typeface="宋体"/>
              </a:rPr>
              <a:t>在</a:t>
            </a:r>
            <a:r>
              <a:rPr dirty="0" sz="2200" spc="-15">
                <a:latin typeface="宋体"/>
                <a:cs typeface="宋体"/>
              </a:rPr>
              <a:t>线工</a:t>
            </a:r>
            <a:r>
              <a:rPr dirty="0" sz="2200" spc="-5">
                <a:latin typeface="宋体"/>
                <a:cs typeface="宋体"/>
              </a:rPr>
              <a:t>作</a:t>
            </a:r>
            <a:r>
              <a:rPr dirty="0" sz="2200" spc="-15">
                <a:latin typeface="宋体"/>
                <a:cs typeface="宋体"/>
              </a:rPr>
              <a:t>和</a:t>
            </a:r>
            <a:r>
              <a:rPr dirty="0" sz="2200" spc="-5">
                <a:latin typeface="宋体"/>
                <a:cs typeface="宋体"/>
              </a:rPr>
              <a:t>生</a:t>
            </a:r>
            <a:r>
              <a:rPr dirty="0" sz="2200" spc="-15">
                <a:latin typeface="宋体"/>
                <a:cs typeface="宋体"/>
              </a:rPr>
              <a:t>活特</a:t>
            </a:r>
            <a:r>
              <a:rPr dirty="0" sz="2200" spc="-25">
                <a:latin typeface="宋体"/>
                <a:cs typeface="宋体"/>
              </a:rPr>
              <a:t>性</a:t>
            </a:r>
            <a:endParaRPr sz="2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5724" y="1263395"/>
            <a:ext cx="3619500" cy="574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36389B"/>
                </a:solidFill>
                <a:latin typeface="Arial Unicode MS"/>
                <a:cs typeface="Arial Unicode MS"/>
              </a:rPr>
              <a:t>二、</a:t>
            </a:r>
            <a:r>
              <a:rPr dirty="0" sz="3600" spc="-86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600" spc="-235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600" spc="-22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600" spc="-869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600" spc="-5">
                <a:solidFill>
                  <a:srgbClr val="36389B"/>
                </a:solidFill>
                <a:latin typeface="Arial Unicode MS"/>
                <a:cs typeface="Arial Unicode MS"/>
              </a:rPr>
              <a:t>乩了架</a:t>
            </a:r>
            <a:r>
              <a:rPr dirty="0" sz="3600">
                <a:solidFill>
                  <a:srgbClr val="36389B"/>
                </a:solidFill>
                <a:latin typeface="Arial Unicode MS"/>
                <a:cs typeface="Arial Unicode MS"/>
              </a:rPr>
              <a:t>构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03097" y="2473451"/>
            <a:ext cx="594360" cy="513715"/>
          </a:xfrm>
          <a:custGeom>
            <a:avLst/>
            <a:gdLst/>
            <a:ahLst/>
            <a:cxnLst/>
            <a:rect l="l" t="t" r="r" b="b"/>
            <a:pathLst>
              <a:path w="594360" h="513714">
                <a:moveTo>
                  <a:pt x="594359" y="257555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7555"/>
                </a:lnTo>
                <a:lnTo>
                  <a:pt x="147827" y="513587"/>
                </a:lnTo>
                <a:lnTo>
                  <a:pt x="445007" y="513587"/>
                </a:lnTo>
                <a:lnTo>
                  <a:pt x="594359" y="25755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898525" y="2464307"/>
            <a:ext cx="592835" cy="513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898525" y="2464307"/>
            <a:ext cx="593090" cy="513715"/>
          </a:xfrm>
          <a:custGeom>
            <a:avLst/>
            <a:gdLst/>
            <a:ahLst/>
            <a:cxnLst/>
            <a:rect l="l" t="t" r="r" b="b"/>
            <a:pathLst>
              <a:path w="593089" h="513714">
                <a:moveTo>
                  <a:pt x="147827" y="0"/>
                </a:moveTo>
                <a:lnTo>
                  <a:pt x="0" y="256031"/>
                </a:lnTo>
                <a:lnTo>
                  <a:pt x="147827" y="513587"/>
                </a:lnTo>
                <a:lnTo>
                  <a:pt x="445007" y="513587"/>
                </a:lnTo>
                <a:lnTo>
                  <a:pt x="592835" y="256031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933578" y="2494788"/>
            <a:ext cx="519683" cy="452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933578" y="2494788"/>
            <a:ext cx="520065" cy="452755"/>
          </a:xfrm>
          <a:custGeom>
            <a:avLst/>
            <a:gdLst/>
            <a:ahLst/>
            <a:cxnLst/>
            <a:rect l="l" t="t" r="r" b="b"/>
            <a:pathLst>
              <a:path w="520064" h="452755">
                <a:moveTo>
                  <a:pt x="129539" y="0"/>
                </a:moveTo>
                <a:lnTo>
                  <a:pt x="0" y="225551"/>
                </a:lnTo>
                <a:lnTo>
                  <a:pt x="129539" y="452627"/>
                </a:lnTo>
                <a:lnTo>
                  <a:pt x="390143" y="452627"/>
                </a:lnTo>
                <a:lnTo>
                  <a:pt x="519683" y="225551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903097" y="3194303"/>
            <a:ext cx="594360" cy="512445"/>
          </a:xfrm>
          <a:custGeom>
            <a:avLst/>
            <a:gdLst/>
            <a:ahLst/>
            <a:cxnLst/>
            <a:rect l="l" t="t" r="r" b="b"/>
            <a:pathLst>
              <a:path w="594360" h="512445">
                <a:moveTo>
                  <a:pt x="594359" y="256031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4359" y="25603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898525" y="3185159"/>
            <a:ext cx="592835" cy="510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898525" y="3185159"/>
            <a:ext cx="593090" cy="510540"/>
          </a:xfrm>
          <a:custGeom>
            <a:avLst/>
            <a:gdLst/>
            <a:ahLst/>
            <a:cxnLst/>
            <a:rect l="l" t="t" r="r" b="b"/>
            <a:pathLst>
              <a:path w="593089" h="510539">
                <a:moveTo>
                  <a:pt x="147827" y="0"/>
                </a:moveTo>
                <a:lnTo>
                  <a:pt x="0" y="256031"/>
                </a:lnTo>
                <a:lnTo>
                  <a:pt x="147827" y="510539"/>
                </a:lnTo>
                <a:lnTo>
                  <a:pt x="445007" y="510539"/>
                </a:lnTo>
                <a:lnTo>
                  <a:pt x="592835" y="256031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933578" y="3215639"/>
            <a:ext cx="519683" cy="451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933578" y="3215639"/>
            <a:ext cx="520065" cy="451484"/>
          </a:xfrm>
          <a:custGeom>
            <a:avLst/>
            <a:gdLst/>
            <a:ahLst/>
            <a:cxnLst/>
            <a:rect l="l" t="t" r="r" b="b"/>
            <a:pathLst>
              <a:path w="520064" h="451485">
                <a:moveTo>
                  <a:pt x="129539" y="0"/>
                </a:moveTo>
                <a:lnTo>
                  <a:pt x="0" y="225551"/>
                </a:lnTo>
                <a:lnTo>
                  <a:pt x="129539" y="451103"/>
                </a:lnTo>
                <a:lnTo>
                  <a:pt x="390143" y="451103"/>
                </a:lnTo>
                <a:lnTo>
                  <a:pt x="519683" y="225551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393826" y="2811779"/>
            <a:ext cx="4083050" cy="51435"/>
          </a:xfrm>
          <a:custGeom>
            <a:avLst/>
            <a:gdLst/>
            <a:ahLst/>
            <a:cxnLst/>
            <a:rect l="l" t="t" r="r" b="b"/>
            <a:pathLst>
              <a:path w="4083050" h="51435">
                <a:moveTo>
                  <a:pt x="24383" y="25907"/>
                </a:moveTo>
                <a:lnTo>
                  <a:pt x="24383" y="0"/>
                </a:lnTo>
                <a:lnTo>
                  <a:pt x="0" y="0"/>
                </a:lnTo>
                <a:lnTo>
                  <a:pt x="0" y="25907"/>
                </a:lnTo>
                <a:lnTo>
                  <a:pt x="24383" y="25907"/>
                </a:lnTo>
                <a:close/>
              </a:path>
              <a:path w="4083050" h="51435">
                <a:moveTo>
                  <a:pt x="76199" y="25907"/>
                </a:moveTo>
                <a:lnTo>
                  <a:pt x="76199" y="0"/>
                </a:lnTo>
                <a:lnTo>
                  <a:pt x="50291" y="0"/>
                </a:lnTo>
                <a:lnTo>
                  <a:pt x="50291" y="25907"/>
                </a:lnTo>
                <a:lnTo>
                  <a:pt x="76199" y="25907"/>
                </a:lnTo>
                <a:close/>
              </a:path>
              <a:path w="4083050" h="51435">
                <a:moveTo>
                  <a:pt x="126491" y="25907"/>
                </a:moveTo>
                <a:lnTo>
                  <a:pt x="126491" y="0"/>
                </a:lnTo>
                <a:lnTo>
                  <a:pt x="100583" y="0"/>
                </a:lnTo>
                <a:lnTo>
                  <a:pt x="100583" y="25907"/>
                </a:lnTo>
                <a:lnTo>
                  <a:pt x="126491" y="25907"/>
                </a:lnTo>
                <a:close/>
              </a:path>
              <a:path w="4083050" h="51435">
                <a:moveTo>
                  <a:pt x="176783" y="25907"/>
                </a:moveTo>
                <a:lnTo>
                  <a:pt x="176783" y="0"/>
                </a:lnTo>
                <a:lnTo>
                  <a:pt x="152399" y="0"/>
                </a:lnTo>
                <a:lnTo>
                  <a:pt x="152399" y="25907"/>
                </a:lnTo>
                <a:lnTo>
                  <a:pt x="176783" y="25907"/>
                </a:lnTo>
                <a:close/>
              </a:path>
              <a:path w="4083050" h="51435">
                <a:moveTo>
                  <a:pt x="228599" y="25907"/>
                </a:moveTo>
                <a:lnTo>
                  <a:pt x="228599" y="0"/>
                </a:lnTo>
                <a:lnTo>
                  <a:pt x="202691" y="0"/>
                </a:lnTo>
                <a:lnTo>
                  <a:pt x="202691" y="25907"/>
                </a:lnTo>
                <a:lnTo>
                  <a:pt x="228599" y="25907"/>
                </a:lnTo>
                <a:close/>
              </a:path>
              <a:path w="4083050" h="51435">
                <a:moveTo>
                  <a:pt x="278891" y="25907"/>
                </a:moveTo>
                <a:lnTo>
                  <a:pt x="278891" y="0"/>
                </a:lnTo>
                <a:lnTo>
                  <a:pt x="252983" y="0"/>
                </a:lnTo>
                <a:lnTo>
                  <a:pt x="252983" y="25907"/>
                </a:lnTo>
                <a:lnTo>
                  <a:pt x="278891" y="25907"/>
                </a:lnTo>
                <a:close/>
              </a:path>
              <a:path w="4083050" h="51435">
                <a:moveTo>
                  <a:pt x="329183" y="25907"/>
                </a:moveTo>
                <a:lnTo>
                  <a:pt x="329183" y="0"/>
                </a:lnTo>
                <a:lnTo>
                  <a:pt x="304799" y="0"/>
                </a:lnTo>
                <a:lnTo>
                  <a:pt x="304799" y="25907"/>
                </a:lnTo>
                <a:lnTo>
                  <a:pt x="329183" y="25907"/>
                </a:lnTo>
                <a:close/>
              </a:path>
              <a:path w="4083050" h="51435">
                <a:moveTo>
                  <a:pt x="380999" y="25907"/>
                </a:moveTo>
                <a:lnTo>
                  <a:pt x="380999" y="0"/>
                </a:lnTo>
                <a:lnTo>
                  <a:pt x="355091" y="0"/>
                </a:lnTo>
                <a:lnTo>
                  <a:pt x="355091" y="25907"/>
                </a:lnTo>
                <a:lnTo>
                  <a:pt x="380999" y="25907"/>
                </a:lnTo>
                <a:close/>
              </a:path>
              <a:path w="4083050" h="51435">
                <a:moveTo>
                  <a:pt x="431291" y="25907"/>
                </a:moveTo>
                <a:lnTo>
                  <a:pt x="431291" y="0"/>
                </a:lnTo>
                <a:lnTo>
                  <a:pt x="405383" y="0"/>
                </a:lnTo>
                <a:lnTo>
                  <a:pt x="405383" y="25907"/>
                </a:lnTo>
                <a:lnTo>
                  <a:pt x="431291" y="25907"/>
                </a:lnTo>
                <a:close/>
              </a:path>
              <a:path w="4083050" h="51435">
                <a:moveTo>
                  <a:pt x="481583" y="25907"/>
                </a:moveTo>
                <a:lnTo>
                  <a:pt x="481583" y="0"/>
                </a:lnTo>
                <a:lnTo>
                  <a:pt x="457199" y="0"/>
                </a:lnTo>
                <a:lnTo>
                  <a:pt x="457199" y="25907"/>
                </a:lnTo>
                <a:lnTo>
                  <a:pt x="481583" y="25907"/>
                </a:lnTo>
                <a:close/>
              </a:path>
              <a:path w="4083050" h="51435">
                <a:moveTo>
                  <a:pt x="533399" y="25907"/>
                </a:moveTo>
                <a:lnTo>
                  <a:pt x="533399" y="0"/>
                </a:lnTo>
                <a:lnTo>
                  <a:pt x="507491" y="0"/>
                </a:lnTo>
                <a:lnTo>
                  <a:pt x="507491" y="25907"/>
                </a:lnTo>
                <a:lnTo>
                  <a:pt x="533399" y="25907"/>
                </a:lnTo>
                <a:close/>
              </a:path>
              <a:path w="4083050" h="51435">
                <a:moveTo>
                  <a:pt x="583691" y="25907"/>
                </a:moveTo>
                <a:lnTo>
                  <a:pt x="583691" y="0"/>
                </a:lnTo>
                <a:lnTo>
                  <a:pt x="557783" y="0"/>
                </a:lnTo>
                <a:lnTo>
                  <a:pt x="557783" y="25907"/>
                </a:lnTo>
                <a:lnTo>
                  <a:pt x="583691" y="25907"/>
                </a:lnTo>
                <a:close/>
              </a:path>
              <a:path w="4083050" h="51435">
                <a:moveTo>
                  <a:pt x="633983" y="25907"/>
                </a:moveTo>
                <a:lnTo>
                  <a:pt x="633983" y="0"/>
                </a:lnTo>
                <a:lnTo>
                  <a:pt x="609599" y="0"/>
                </a:lnTo>
                <a:lnTo>
                  <a:pt x="609599" y="25907"/>
                </a:lnTo>
                <a:lnTo>
                  <a:pt x="633983" y="25907"/>
                </a:lnTo>
                <a:close/>
              </a:path>
              <a:path w="4083050" h="51435">
                <a:moveTo>
                  <a:pt x="685799" y="25907"/>
                </a:moveTo>
                <a:lnTo>
                  <a:pt x="685799" y="0"/>
                </a:lnTo>
                <a:lnTo>
                  <a:pt x="659891" y="0"/>
                </a:lnTo>
                <a:lnTo>
                  <a:pt x="659891" y="25907"/>
                </a:lnTo>
                <a:lnTo>
                  <a:pt x="685799" y="25907"/>
                </a:lnTo>
                <a:close/>
              </a:path>
              <a:path w="4083050" h="51435">
                <a:moveTo>
                  <a:pt x="736091" y="25907"/>
                </a:moveTo>
                <a:lnTo>
                  <a:pt x="736091" y="0"/>
                </a:lnTo>
                <a:lnTo>
                  <a:pt x="710183" y="0"/>
                </a:lnTo>
                <a:lnTo>
                  <a:pt x="710183" y="25907"/>
                </a:lnTo>
                <a:lnTo>
                  <a:pt x="736091" y="25907"/>
                </a:lnTo>
                <a:close/>
              </a:path>
              <a:path w="4083050" h="51435">
                <a:moveTo>
                  <a:pt x="786383" y="25907"/>
                </a:moveTo>
                <a:lnTo>
                  <a:pt x="786383" y="0"/>
                </a:lnTo>
                <a:lnTo>
                  <a:pt x="761999" y="0"/>
                </a:lnTo>
                <a:lnTo>
                  <a:pt x="761999" y="25907"/>
                </a:lnTo>
                <a:lnTo>
                  <a:pt x="786383" y="25907"/>
                </a:lnTo>
                <a:close/>
              </a:path>
              <a:path w="4083050" h="51435">
                <a:moveTo>
                  <a:pt x="838199" y="25907"/>
                </a:moveTo>
                <a:lnTo>
                  <a:pt x="838199" y="0"/>
                </a:lnTo>
                <a:lnTo>
                  <a:pt x="812291" y="0"/>
                </a:lnTo>
                <a:lnTo>
                  <a:pt x="812291" y="25907"/>
                </a:lnTo>
                <a:lnTo>
                  <a:pt x="838199" y="25907"/>
                </a:lnTo>
                <a:close/>
              </a:path>
              <a:path w="4083050" h="51435">
                <a:moveTo>
                  <a:pt x="888491" y="25907"/>
                </a:moveTo>
                <a:lnTo>
                  <a:pt x="888491" y="0"/>
                </a:lnTo>
                <a:lnTo>
                  <a:pt x="862583" y="0"/>
                </a:lnTo>
                <a:lnTo>
                  <a:pt x="862583" y="25907"/>
                </a:lnTo>
                <a:lnTo>
                  <a:pt x="888491" y="25907"/>
                </a:lnTo>
                <a:close/>
              </a:path>
              <a:path w="4083050" h="51435">
                <a:moveTo>
                  <a:pt x="938783" y="25907"/>
                </a:moveTo>
                <a:lnTo>
                  <a:pt x="938783" y="0"/>
                </a:lnTo>
                <a:lnTo>
                  <a:pt x="914399" y="0"/>
                </a:lnTo>
                <a:lnTo>
                  <a:pt x="914399" y="25907"/>
                </a:lnTo>
                <a:lnTo>
                  <a:pt x="938783" y="25907"/>
                </a:lnTo>
                <a:close/>
              </a:path>
              <a:path w="4083050" h="51435">
                <a:moveTo>
                  <a:pt x="990599" y="25907"/>
                </a:moveTo>
                <a:lnTo>
                  <a:pt x="990599" y="0"/>
                </a:lnTo>
                <a:lnTo>
                  <a:pt x="964691" y="0"/>
                </a:lnTo>
                <a:lnTo>
                  <a:pt x="964691" y="25907"/>
                </a:lnTo>
                <a:lnTo>
                  <a:pt x="990599" y="25907"/>
                </a:lnTo>
                <a:close/>
              </a:path>
              <a:path w="4083050" h="51435">
                <a:moveTo>
                  <a:pt x="1040891" y="25907"/>
                </a:moveTo>
                <a:lnTo>
                  <a:pt x="1040891" y="0"/>
                </a:lnTo>
                <a:lnTo>
                  <a:pt x="1014983" y="0"/>
                </a:lnTo>
                <a:lnTo>
                  <a:pt x="1014983" y="25907"/>
                </a:lnTo>
                <a:lnTo>
                  <a:pt x="1040891" y="25907"/>
                </a:lnTo>
                <a:close/>
              </a:path>
              <a:path w="4083050" h="51435">
                <a:moveTo>
                  <a:pt x="1091183" y="25907"/>
                </a:moveTo>
                <a:lnTo>
                  <a:pt x="1091183" y="0"/>
                </a:lnTo>
                <a:lnTo>
                  <a:pt x="1066799" y="0"/>
                </a:lnTo>
                <a:lnTo>
                  <a:pt x="1066799" y="25907"/>
                </a:lnTo>
                <a:lnTo>
                  <a:pt x="1091183" y="25907"/>
                </a:lnTo>
                <a:close/>
              </a:path>
              <a:path w="4083050" h="51435">
                <a:moveTo>
                  <a:pt x="1142999" y="25907"/>
                </a:moveTo>
                <a:lnTo>
                  <a:pt x="1142999" y="0"/>
                </a:lnTo>
                <a:lnTo>
                  <a:pt x="1117091" y="0"/>
                </a:lnTo>
                <a:lnTo>
                  <a:pt x="1117091" y="25907"/>
                </a:lnTo>
                <a:lnTo>
                  <a:pt x="1142999" y="25907"/>
                </a:lnTo>
                <a:close/>
              </a:path>
              <a:path w="4083050" h="51435">
                <a:moveTo>
                  <a:pt x="1193291" y="25907"/>
                </a:moveTo>
                <a:lnTo>
                  <a:pt x="1193291" y="0"/>
                </a:lnTo>
                <a:lnTo>
                  <a:pt x="1167383" y="0"/>
                </a:lnTo>
                <a:lnTo>
                  <a:pt x="1167383" y="25907"/>
                </a:lnTo>
                <a:lnTo>
                  <a:pt x="1193291" y="25907"/>
                </a:lnTo>
                <a:close/>
              </a:path>
              <a:path w="4083050" h="51435">
                <a:moveTo>
                  <a:pt x="1243583" y="25907"/>
                </a:moveTo>
                <a:lnTo>
                  <a:pt x="1243583" y="0"/>
                </a:lnTo>
                <a:lnTo>
                  <a:pt x="1219199" y="0"/>
                </a:lnTo>
                <a:lnTo>
                  <a:pt x="1219199" y="25907"/>
                </a:lnTo>
                <a:lnTo>
                  <a:pt x="1243583" y="25907"/>
                </a:lnTo>
                <a:close/>
              </a:path>
              <a:path w="4083050" h="51435">
                <a:moveTo>
                  <a:pt x="1295399" y="25907"/>
                </a:moveTo>
                <a:lnTo>
                  <a:pt x="1295399" y="0"/>
                </a:lnTo>
                <a:lnTo>
                  <a:pt x="1269491" y="0"/>
                </a:lnTo>
                <a:lnTo>
                  <a:pt x="1269491" y="25907"/>
                </a:lnTo>
                <a:lnTo>
                  <a:pt x="1295399" y="25907"/>
                </a:lnTo>
                <a:close/>
              </a:path>
              <a:path w="4083050" h="51435">
                <a:moveTo>
                  <a:pt x="1345691" y="25907"/>
                </a:moveTo>
                <a:lnTo>
                  <a:pt x="1345691" y="0"/>
                </a:lnTo>
                <a:lnTo>
                  <a:pt x="1319783" y="0"/>
                </a:lnTo>
                <a:lnTo>
                  <a:pt x="1319783" y="25907"/>
                </a:lnTo>
                <a:lnTo>
                  <a:pt x="1345691" y="25907"/>
                </a:lnTo>
                <a:close/>
              </a:path>
              <a:path w="4083050" h="51435">
                <a:moveTo>
                  <a:pt x="1395983" y="25907"/>
                </a:moveTo>
                <a:lnTo>
                  <a:pt x="1395983" y="0"/>
                </a:lnTo>
                <a:lnTo>
                  <a:pt x="1371599" y="0"/>
                </a:lnTo>
                <a:lnTo>
                  <a:pt x="1371599" y="25907"/>
                </a:lnTo>
                <a:lnTo>
                  <a:pt x="1395983" y="25907"/>
                </a:lnTo>
                <a:close/>
              </a:path>
              <a:path w="4083050" h="51435">
                <a:moveTo>
                  <a:pt x="1447799" y="25907"/>
                </a:moveTo>
                <a:lnTo>
                  <a:pt x="1447799" y="0"/>
                </a:lnTo>
                <a:lnTo>
                  <a:pt x="1421891" y="0"/>
                </a:lnTo>
                <a:lnTo>
                  <a:pt x="1421891" y="25907"/>
                </a:lnTo>
                <a:lnTo>
                  <a:pt x="1447799" y="25907"/>
                </a:lnTo>
                <a:close/>
              </a:path>
              <a:path w="4083050" h="51435">
                <a:moveTo>
                  <a:pt x="1498091" y="25907"/>
                </a:moveTo>
                <a:lnTo>
                  <a:pt x="1498091" y="0"/>
                </a:lnTo>
                <a:lnTo>
                  <a:pt x="1472183" y="0"/>
                </a:lnTo>
                <a:lnTo>
                  <a:pt x="1472183" y="25907"/>
                </a:lnTo>
                <a:lnTo>
                  <a:pt x="1498091" y="25907"/>
                </a:lnTo>
                <a:close/>
              </a:path>
              <a:path w="4083050" h="51435">
                <a:moveTo>
                  <a:pt x="1548383" y="25907"/>
                </a:moveTo>
                <a:lnTo>
                  <a:pt x="1548383" y="0"/>
                </a:lnTo>
                <a:lnTo>
                  <a:pt x="1523999" y="0"/>
                </a:lnTo>
                <a:lnTo>
                  <a:pt x="1523999" y="25907"/>
                </a:lnTo>
                <a:lnTo>
                  <a:pt x="1548383" y="25907"/>
                </a:lnTo>
                <a:close/>
              </a:path>
              <a:path w="4083050" h="51435">
                <a:moveTo>
                  <a:pt x="1600199" y="25907"/>
                </a:moveTo>
                <a:lnTo>
                  <a:pt x="1600199" y="0"/>
                </a:lnTo>
                <a:lnTo>
                  <a:pt x="1574291" y="0"/>
                </a:lnTo>
                <a:lnTo>
                  <a:pt x="1574291" y="25907"/>
                </a:lnTo>
                <a:lnTo>
                  <a:pt x="1600199" y="25907"/>
                </a:lnTo>
                <a:close/>
              </a:path>
              <a:path w="4083050" h="51435">
                <a:moveTo>
                  <a:pt x="1650491" y="25907"/>
                </a:moveTo>
                <a:lnTo>
                  <a:pt x="1650491" y="0"/>
                </a:lnTo>
                <a:lnTo>
                  <a:pt x="1624583" y="0"/>
                </a:lnTo>
                <a:lnTo>
                  <a:pt x="1624583" y="25907"/>
                </a:lnTo>
                <a:lnTo>
                  <a:pt x="1650491" y="25907"/>
                </a:lnTo>
                <a:close/>
              </a:path>
              <a:path w="4083050" h="51435">
                <a:moveTo>
                  <a:pt x="1700783" y="25907"/>
                </a:moveTo>
                <a:lnTo>
                  <a:pt x="1700783" y="0"/>
                </a:lnTo>
                <a:lnTo>
                  <a:pt x="1676399" y="0"/>
                </a:lnTo>
                <a:lnTo>
                  <a:pt x="1676399" y="25907"/>
                </a:lnTo>
                <a:lnTo>
                  <a:pt x="1700783" y="25907"/>
                </a:lnTo>
                <a:close/>
              </a:path>
              <a:path w="4083050" h="51435">
                <a:moveTo>
                  <a:pt x="1752599" y="25907"/>
                </a:moveTo>
                <a:lnTo>
                  <a:pt x="1752599" y="0"/>
                </a:lnTo>
                <a:lnTo>
                  <a:pt x="1726691" y="0"/>
                </a:lnTo>
                <a:lnTo>
                  <a:pt x="1726691" y="25907"/>
                </a:lnTo>
                <a:lnTo>
                  <a:pt x="1752599" y="25907"/>
                </a:lnTo>
                <a:close/>
              </a:path>
              <a:path w="4083050" h="51435">
                <a:moveTo>
                  <a:pt x="1802891" y="25907"/>
                </a:moveTo>
                <a:lnTo>
                  <a:pt x="1802891" y="0"/>
                </a:lnTo>
                <a:lnTo>
                  <a:pt x="1776983" y="0"/>
                </a:lnTo>
                <a:lnTo>
                  <a:pt x="1776983" y="25907"/>
                </a:lnTo>
                <a:lnTo>
                  <a:pt x="1802891" y="25907"/>
                </a:lnTo>
                <a:close/>
              </a:path>
              <a:path w="4083050" h="51435">
                <a:moveTo>
                  <a:pt x="1853183" y="25907"/>
                </a:moveTo>
                <a:lnTo>
                  <a:pt x="1853183" y="0"/>
                </a:lnTo>
                <a:lnTo>
                  <a:pt x="1828799" y="0"/>
                </a:lnTo>
                <a:lnTo>
                  <a:pt x="1828799" y="25907"/>
                </a:lnTo>
                <a:lnTo>
                  <a:pt x="1853183" y="25907"/>
                </a:lnTo>
                <a:close/>
              </a:path>
              <a:path w="4083050" h="51435">
                <a:moveTo>
                  <a:pt x="1904999" y="25907"/>
                </a:moveTo>
                <a:lnTo>
                  <a:pt x="1904999" y="0"/>
                </a:lnTo>
                <a:lnTo>
                  <a:pt x="1879091" y="0"/>
                </a:lnTo>
                <a:lnTo>
                  <a:pt x="1879091" y="25907"/>
                </a:lnTo>
                <a:lnTo>
                  <a:pt x="1904999" y="25907"/>
                </a:lnTo>
                <a:close/>
              </a:path>
              <a:path w="4083050" h="51435">
                <a:moveTo>
                  <a:pt x="1955291" y="25907"/>
                </a:moveTo>
                <a:lnTo>
                  <a:pt x="1955291" y="0"/>
                </a:lnTo>
                <a:lnTo>
                  <a:pt x="1929383" y="0"/>
                </a:lnTo>
                <a:lnTo>
                  <a:pt x="1929383" y="25907"/>
                </a:lnTo>
                <a:lnTo>
                  <a:pt x="1955291" y="25907"/>
                </a:lnTo>
                <a:close/>
              </a:path>
              <a:path w="4083050" h="51435">
                <a:moveTo>
                  <a:pt x="2005583" y="25907"/>
                </a:moveTo>
                <a:lnTo>
                  <a:pt x="2005583" y="0"/>
                </a:lnTo>
                <a:lnTo>
                  <a:pt x="1981199" y="0"/>
                </a:lnTo>
                <a:lnTo>
                  <a:pt x="1981199" y="25907"/>
                </a:lnTo>
                <a:lnTo>
                  <a:pt x="2005583" y="25907"/>
                </a:lnTo>
                <a:close/>
              </a:path>
              <a:path w="4083050" h="51435">
                <a:moveTo>
                  <a:pt x="2057399" y="25907"/>
                </a:moveTo>
                <a:lnTo>
                  <a:pt x="2057399" y="0"/>
                </a:lnTo>
                <a:lnTo>
                  <a:pt x="2031491" y="0"/>
                </a:lnTo>
                <a:lnTo>
                  <a:pt x="2031491" y="25907"/>
                </a:lnTo>
                <a:lnTo>
                  <a:pt x="2057399" y="25907"/>
                </a:lnTo>
                <a:close/>
              </a:path>
              <a:path w="4083050" h="51435">
                <a:moveTo>
                  <a:pt x="2107691" y="25907"/>
                </a:moveTo>
                <a:lnTo>
                  <a:pt x="2107691" y="0"/>
                </a:lnTo>
                <a:lnTo>
                  <a:pt x="2081783" y="0"/>
                </a:lnTo>
                <a:lnTo>
                  <a:pt x="2081783" y="25907"/>
                </a:lnTo>
                <a:lnTo>
                  <a:pt x="2107691" y="25907"/>
                </a:lnTo>
                <a:close/>
              </a:path>
              <a:path w="4083050" h="51435">
                <a:moveTo>
                  <a:pt x="2157983" y="25907"/>
                </a:moveTo>
                <a:lnTo>
                  <a:pt x="2157983" y="0"/>
                </a:lnTo>
                <a:lnTo>
                  <a:pt x="2133599" y="0"/>
                </a:lnTo>
                <a:lnTo>
                  <a:pt x="2133599" y="25907"/>
                </a:lnTo>
                <a:lnTo>
                  <a:pt x="2157983" y="25907"/>
                </a:lnTo>
                <a:close/>
              </a:path>
              <a:path w="4083050" h="51435">
                <a:moveTo>
                  <a:pt x="2209799" y="25907"/>
                </a:moveTo>
                <a:lnTo>
                  <a:pt x="2209799" y="0"/>
                </a:lnTo>
                <a:lnTo>
                  <a:pt x="2183891" y="0"/>
                </a:lnTo>
                <a:lnTo>
                  <a:pt x="2183891" y="25907"/>
                </a:lnTo>
                <a:lnTo>
                  <a:pt x="2209799" y="25907"/>
                </a:lnTo>
                <a:close/>
              </a:path>
              <a:path w="4083050" h="51435">
                <a:moveTo>
                  <a:pt x="2260091" y="25907"/>
                </a:moveTo>
                <a:lnTo>
                  <a:pt x="2260091" y="0"/>
                </a:lnTo>
                <a:lnTo>
                  <a:pt x="2234183" y="0"/>
                </a:lnTo>
                <a:lnTo>
                  <a:pt x="2234183" y="25907"/>
                </a:lnTo>
                <a:lnTo>
                  <a:pt x="2260091" y="25907"/>
                </a:lnTo>
                <a:close/>
              </a:path>
              <a:path w="4083050" h="51435">
                <a:moveTo>
                  <a:pt x="2310383" y="25907"/>
                </a:moveTo>
                <a:lnTo>
                  <a:pt x="2310383" y="0"/>
                </a:lnTo>
                <a:lnTo>
                  <a:pt x="2285999" y="0"/>
                </a:lnTo>
                <a:lnTo>
                  <a:pt x="2285999" y="25907"/>
                </a:lnTo>
                <a:lnTo>
                  <a:pt x="2310383" y="25907"/>
                </a:lnTo>
                <a:close/>
              </a:path>
              <a:path w="4083050" h="51435">
                <a:moveTo>
                  <a:pt x="2362199" y="25907"/>
                </a:moveTo>
                <a:lnTo>
                  <a:pt x="2362199" y="0"/>
                </a:lnTo>
                <a:lnTo>
                  <a:pt x="2336291" y="0"/>
                </a:lnTo>
                <a:lnTo>
                  <a:pt x="2336291" y="25907"/>
                </a:lnTo>
                <a:lnTo>
                  <a:pt x="2362199" y="25907"/>
                </a:lnTo>
                <a:close/>
              </a:path>
              <a:path w="4083050" h="51435">
                <a:moveTo>
                  <a:pt x="2412491" y="25907"/>
                </a:moveTo>
                <a:lnTo>
                  <a:pt x="2412491" y="0"/>
                </a:lnTo>
                <a:lnTo>
                  <a:pt x="2386583" y="0"/>
                </a:lnTo>
                <a:lnTo>
                  <a:pt x="2386583" y="25907"/>
                </a:lnTo>
                <a:lnTo>
                  <a:pt x="2412491" y="25907"/>
                </a:lnTo>
                <a:close/>
              </a:path>
              <a:path w="4083050" h="51435">
                <a:moveTo>
                  <a:pt x="2462783" y="25907"/>
                </a:moveTo>
                <a:lnTo>
                  <a:pt x="2462783" y="0"/>
                </a:lnTo>
                <a:lnTo>
                  <a:pt x="2438399" y="0"/>
                </a:lnTo>
                <a:lnTo>
                  <a:pt x="2438399" y="25907"/>
                </a:lnTo>
                <a:lnTo>
                  <a:pt x="2462783" y="25907"/>
                </a:lnTo>
                <a:close/>
              </a:path>
              <a:path w="4083050" h="51435">
                <a:moveTo>
                  <a:pt x="2514599" y="25907"/>
                </a:moveTo>
                <a:lnTo>
                  <a:pt x="2514599" y="0"/>
                </a:lnTo>
                <a:lnTo>
                  <a:pt x="2488691" y="0"/>
                </a:lnTo>
                <a:lnTo>
                  <a:pt x="2488691" y="25907"/>
                </a:lnTo>
                <a:lnTo>
                  <a:pt x="2514599" y="25907"/>
                </a:lnTo>
                <a:close/>
              </a:path>
              <a:path w="4083050" h="51435">
                <a:moveTo>
                  <a:pt x="2564891" y="25907"/>
                </a:moveTo>
                <a:lnTo>
                  <a:pt x="2564891" y="0"/>
                </a:lnTo>
                <a:lnTo>
                  <a:pt x="2538983" y="0"/>
                </a:lnTo>
                <a:lnTo>
                  <a:pt x="2538983" y="25907"/>
                </a:lnTo>
                <a:lnTo>
                  <a:pt x="2564891" y="25907"/>
                </a:lnTo>
                <a:close/>
              </a:path>
              <a:path w="4083050" h="51435">
                <a:moveTo>
                  <a:pt x="2615183" y="25907"/>
                </a:moveTo>
                <a:lnTo>
                  <a:pt x="2615183" y="0"/>
                </a:lnTo>
                <a:lnTo>
                  <a:pt x="2590799" y="0"/>
                </a:lnTo>
                <a:lnTo>
                  <a:pt x="2590799" y="25907"/>
                </a:lnTo>
                <a:lnTo>
                  <a:pt x="2615183" y="25907"/>
                </a:lnTo>
                <a:close/>
              </a:path>
              <a:path w="4083050" h="51435">
                <a:moveTo>
                  <a:pt x="2666999" y="25907"/>
                </a:moveTo>
                <a:lnTo>
                  <a:pt x="2666999" y="0"/>
                </a:lnTo>
                <a:lnTo>
                  <a:pt x="2641091" y="0"/>
                </a:lnTo>
                <a:lnTo>
                  <a:pt x="2641091" y="25907"/>
                </a:lnTo>
                <a:lnTo>
                  <a:pt x="2666999" y="25907"/>
                </a:lnTo>
                <a:close/>
              </a:path>
              <a:path w="4083050" h="51435">
                <a:moveTo>
                  <a:pt x="2717291" y="25907"/>
                </a:moveTo>
                <a:lnTo>
                  <a:pt x="2717291" y="0"/>
                </a:lnTo>
                <a:lnTo>
                  <a:pt x="2691383" y="0"/>
                </a:lnTo>
                <a:lnTo>
                  <a:pt x="2691383" y="25907"/>
                </a:lnTo>
                <a:lnTo>
                  <a:pt x="2717291" y="25907"/>
                </a:lnTo>
                <a:close/>
              </a:path>
              <a:path w="4083050" h="51435">
                <a:moveTo>
                  <a:pt x="2767583" y="25907"/>
                </a:moveTo>
                <a:lnTo>
                  <a:pt x="2767583" y="0"/>
                </a:lnTo>
                <a:lnTo>
                  <a:pt x="2743199" y="0"/>
                </a:lnTo>
                <a:lnTo>
                  <a:pt x="2743199" y="25907"/>
                </a:lnTo>
                <a:lnTo>
                  <a:pt x="2767583" y="25907"/>
                </a:lnTo>
                <a:close/>
              </a:path>
              <a:path w="4083050" h="51435">
                <a:moveTo>
                  <a:pt x="2819399" y="25907"/>
                </a:moveTo>
                <a:lnTo>
                  <a:pt x="2819399" y="0"/>
                </a:lnTo>
                <a:lnTo>
                  <a:pt x="2793491" y="0"/>
                </a:lnTo>
                <a:lnTo>
                  <a:pt x="2793491" y="25907"/>
                </a:lnTo>
                <a:lnTo>
                  <a:pt x="2819399" y="25907"/>
                </a:lnTo>
                <a:close/>
              </a:path>
              <a:path w="4083050" h="51435">
                <a:moveTo>
                  <a:pt x="2869691" y="25907"/>
                </a:moveTo>
                <a:lnTo>
                  <a:pt x="2869691" y="0"/>
                </a:lnTo>
                <a:lnTo>
                  <a:pt x="2843783" y="0"/>
                </a:lnTo>
                <a:lnTo>
                  <a:pt x="2843783" y="25907"/>
                </a:lnTo>
                <a:lnTo>
                  <a:pt x="2869691" y="25907"/>
                </a:lnTo>
                <a:close/>
              </a:path>
              <a:path w="4083050" h="51435">
                <a:moveTo>
                  <a:pt x="2919983" y="25907"/>
                </a:moveTo>
                <a:lnTo>
                  <a:pt x="2919983" y="0"/>
                </a:lnTo>
                <a:lnTo>
                  <a:pt x="2895599" y="0"/>
                </a:lnTo>
                <a:lnTo>
                  <a:pt x="2895599" y="25907"/>
                </a:lnTo>
                <a:lnTo>
                  <a:pt x="2919983" y="25907"/>
                </a:lnTo>
                <a:close/>
              </a:path>
              <a:path w="4083050" h="51435">
                <a:moveTo>
                  <a:pt x="2971799" y="25907"/>
                </a:moveTo>
                <a:lnTo>
                  <a:pt x="2971799" y="0"/>
                </a:lnTo>
                <a:lnTo>
                  <a:pt x="2945891" y="0"/>
                </a:lnTo>
                <a:lnTo>
                  <a:pt x="2945891" y="25907"/>
                </a:lnTo>
                <a:lnTo>
                  <a:pt x="2971799" y="25907"/>
                </a:lnTo>
                <a:close/>
              </a:path>
              <a:path w="4083050" h="51435">
                <a:moveTo>
                  <a:pt x="3022091" y="25907"/>
                </a:moveTo>
                <a:lnTo>
                  <a:pt x="3022091" y="0"/>
                </a:lnTo>
                <a:lnTo>
                  <a:pt x="2996183" y="0"/>
                </a:lnTo>
                <a:lnTo>
                  <a:pt x="2996183" y="25907"/>
                </a:lnTo>
                <a:lnTo>
                  <a:pt x="3022091" y="25907"/>
                </a:lnTo>
                <a:close/>
              </a:path>
              <a:path w="4083050" h="51435">
                <a:moveTo>
                  <a:pt x="3072383" y="25907"/>
                </a:moveTo>
                <a:lnTo>
                  <a:pt x="3072383" y="0"/>
                </a:lnTo>
                <a:lnTo>
                  <a:pt x="3047999" y="0"/>
                </a:lnTo>
                <a:lnTo>
                  <a:pt x="3047999" y="25907"/>
                </a:lnTo>
                <a:lnTo>
                  <a:pt x="3072383" y="25907"/>
                </a:lnTo>
                <a:close/>
              </a:path>
              <a:path w="4083050" h="51435">
                <a:moveTo>
                  <a:pt x="3124199" y="25907"/>
                </a:moveTo>
                <a:lnTo>
                  <a:pt x="3124199" y="0"/>
                </a:lnTo>
                <a:lnTo>
                  <a:pt x="3098291" y="0"/>
                </a:lnTo>
                <a:lnTo>
                  <a:pt x="3098291" y="25907"/>
                </a:lnTo>
                <a:lnTo>
                  <a:pt x="3124199" y="25907"/>
                </a:lnTo>
                <a:close/>
              </a:path>
              <a:path w="4083050" h="51435">
                <a:moveTo>
                  <a:pt x="3174491" y="25907"/>
                </a:moveTo>
                <a:lnTo>
                  <a:pt x="3174491" y="0"/>
                </a:lnTo>
                <a:lnTo>
                  <a:pt x="3148583" y="0"/>
                </a:lnTo>
                <a:lnTo>
                  <a:pt x="3148583" y="25907"/>
                </a:lnTo>
                <a:lnTo>
                  <a:pt x="3174491" y="25907"/>
                </a:lnTo>
                <a:close/>
              </a:path>
              <a:path w="4083050" h="51435">
                <a:moveTo>
                  <a:pt x="3224783" y="25907"/>
                </a:moveTo>
                <a:lnTo>
                  <a:pt x="3224783" y="0"/>
                </a:lnTo>
                <a:lnTo>
                  <a:pt x="3200399" y="0"/>
                </a:lnTo>
                <a:lnTo>
                  <a:pt x="3200399" y="25907"/>
                </a:lnTo>
                <a:lnTo>
                  <a:pt x="3224783" y="25907"/>
                </a:lnTo>
                <a:close/>
              </a:path>
              <a:path w="4083050" h="51435">
                <a:moveTo>
                  <a:pt x="3276599" y="25907"/>
                </a:moveTo>
                <a:lnTo>
                  <a:pt x="3276599" y="0"/>
                </a:lnTo>
                <a:lnTo>
                  <a:pt x="3250691" y="0"/>
                </a:lnTo>
                <a:lnTo>
                  <a:pt x="3250691" y="25907"/>
                </a:lnTo>
                <a:lnTo>
                  <a:pt x="3276599" y="25907"/>
                </a:lnTo>
                <a:close/>
              </a:path>
              <a:path w="4083050" h="51435">
                <a:moveTo>
                  <a:pt x="3326891" y="25907"/>
                </a:moveTo>
                <a:lnTo>
                  <a:pt x="3326891" y="0"/>
                </a:lnTo>
                <a:lnTo>
                  <a:pt x="3300983" y="0"/>
                </a:lnTo>
                <a:lnTo>
                  <a:pt x="3300983" y="25907"/>
                </a:lnTo>
                <a:lnTo>
                  <a:pt x="3326891" y="25907"/>
                </a:lnTo>
                <a:close/>
              </a:path>
              <a:path w="4083050" h="51435">
                <a:moveTo>
                  <a:pt x="3377183" y="25907"/>
                </a:moveTo>
                <a:lnTo>
                  <a:pt x="3377183" y="0"/>
                </a:lnTo>
                <a:lnTo>
                  <a:pt x="3352799" y="0"/>
                </a:lnTo>
                <a:lnTo>
                  <a:pt x="3352799" y="25907"/>
                </a:lnTo>
                <a:lnTo>
                  <a:pt x="3377183" y="25907"/>
                </a:lnTo>
                <a:close/>
              </a:path>
              <a:path w="4083050" h="51435">
                <a:moveTo>
                  <a:pt x="3428999" y="25907"/>
                </a:moveTo>
                <a:lnTo>
                  <a:pt x="3428999" y="0"/>
                </a:lnTo>
                <a:lnTo>
                  <a:pt x="3403091" y="0"/>
                </a:lnTo>
                <a:lnTo>
                  <a:pt x="3403091" y="25907"/>
                </a:lnTo>
                <a:lnTo>
                  <a:pt x="3428999" y="25907"/>
                </a:lnTo>
                <a:close/>
              </a:path>
              <a:path w="4083050" h="51435">
                <a:moveTo>
                  <a:pt x="3479291" y="25907"/>
                </a:moveTo>
                <a:lnTo>
                  <a:pt x="3479291" y="0"/>
                </a:lnTo>
                <a:lnTo>
                  <a:pt x="3453383" y="0"/>
                </a:lnTo>
                <a:lnTo>
                  <a:pt x="3453383" y="25907"/>
                </a:lnTo>
                <a:lnTo>
                  <a:pt x="3479291" y="25907"/>
                </a:lnTo>
                <a:close/>
              </a:path>
              <a:path w="4083050" h="51435">
                <a:moveTo>
                  <a:pt x="3529583" y="25907"/>
                </a:moveTo>
                <a:lnTo>
                  <a:pt x="3529583" y="0"/>
                </a:lnTo>
                <a:lnTo>
                  <a:pt x="3505199" y="0"/>
                </a:lnTo>
                <a:lnTo>
                  <a:pt x="3505199" y="25907"/>
                </a:lnTo>
                <a:lnTo>
                  <a:pt x="3529583" y="25907"/>
                </a:lnTo>
                <a:close/>
              </a:path>
              <a:path w="4083050" h="51435">
                <a:moveTo>
                  <a:pt x="3581399" y="25907"/>
                </a:moveTo>
                <a:lnTo>
                  <a:pt x="3581399" y="0"/>
                </a:lnTo>
                <a:lnTo>
                  <a:pt x="3555491" y="0"/>
                </a:lnTo>
                <a:lnTo>
                  <a:pt x="3555491" y="25907"/>
                </a:lnTo>
                <a:lnTo>
                  <a:pt x="3581399" y="25907"/>
                </a:lnTo>
                <a:close/>
              </a:path>
              <a:path w="4083050" h="51435">
                <a:moveTo>
                  <a:pt x="3631691" y="25907"/>
                </a:moveTo>
                <a:lnTo>
                  <a:pt x="3631691" y="0"/>
                </a:lnTo>
                <a:lnTo>
                  <a:pt x="3605783" y="0"/>
                </a:lnTo>
                <a:lnTo>
                  <a:pt x="3605783" y="25907"/>
                </a:lnTo>
                <a:lnTo>
                  <a:pt x="3631691" y="25907"/>
                </a:lnTo>
                <a:close/>
              </a:path>
              <a:path w="4083050" h="51435">
                <a:moveTo>
                  <a:pt x="3681983" y="25907"/>
                </a:moveTo>
                <a:lnTo>
                  <a:pt x="3681983" y="0"/>
                </a:lnTo>
                <a:lnTo>
                  <a:pt x="3657599" y="0"/>
                </a:lnTo>
                <a:lnTo>
                  <a:pt x="3657599" y="25907"/>
                </a:lnTo>
                <a:lnTo>
                  <a:pt x="3681983" y="25907"/>
                </a:lnTo>
                <a:close/>
              </a:path>
              <a:path w="4083050" h="51435">
                <a:moveTo>
                  <a:pt x="3733799" y="25907"/>
                </a:moveTo>
                <a:lnTo>
                  <a:pt x="3733799" y="0"/>
                </a:lnTo>
                <a:lnTo>
                  <a:pt x="3707891" y="0"/>
                </a:lnTo>
                <a:lnTo>
                  <a:pt x="3707891" y="25907"/>
                </a:lnTo>
                <a:lnTo>
                  <a:pt x="3733799" y="25907"/>
                </a:lnTo>
                <a:close/>
              </a:path>
              <a:path w="4083050" h="51435">
                <a:moveTo>
                  <a:pt x="3784091" y="25907"/>
                </a:moveTo>
                <a:lnTo>
                  <a:pt x="3784091" y="0"/>
                </a:lnTo>
                <a:lnTo>
                  <a:pt x="3758183" y="0"/>
                </a:lnTo>
                <a:lnTo>
                  <a:pt x="3758183" y="25907"/>
                </a:lnTo>
                <a:lnTo>
                  <a:pt x="3784091" y="25907"/>
                </a:lnTo>
                <a:close/>
              </a:path>
              <a:path w="4083050" h="51435">
                <a:moveTo>
                  <a:pt x="3834383" y="25907"/>
                </a:moveTo>
                <a:lnTo>
                  <a:pt x="3834383" y="0"/>
                </a:lnTo>
                <a:lnTo>
                  <a:pt x="3809999" y="0"/>
                </a:lnTo>
                <a:lnTo>
                  <a:pt x="3809999" y="25907"/>
                </a:lnTo>
                <a:lnTo>
                  <a:pt x="3834383" y="25907"/>
                </a:lnTo>
                <a:close/>
              </a:path>
              <a:path w="4083050" h="51435">
                <a:moveTo>
                  <a:pt x="3886199" y="25907"/>
                </a:moveTo>
                <a:lnTo>
                  <a:pt x="3886199" y="0"/>
                </a:lnTo>
                <a:lnTo>
                  <a:pt x="3860291" y="0"/>
                </a:lnTo>
                <a:lnTo>
                  <a:pt x="3860291" y="25907"/>
                </a:lnTo>
                <a:lnTo>
                  <a:pt x="3886199" y="25907"/>
                </a:lnTo>
                <a:close/>
              </a:path>
              <a:path w="4083050" h="51435">
                <a:moveTo>
                  <a:pt x="3936491" y="25907"/>
                </a:moveTo>
                <a:lnTo>
                  <a:pt x="3936491" y="0"/>
                </a:lnTo>
                <a:lnTo>
                  <a:pt x="3910583" y="0"/>
                </a:lnTo>
                <a:lnTo>
                  <a:pt x="3910583" y="25907"/>
                </a:lnTo>
                <a:lnTo>
                  <a:pt x="3936491" y="25907"/>
                </a:lnTo>
                <a:close/>
              </a:path>
              <a:path w="4083050" h="51435">
                <a:moveTo>
                  <a:pt x="3986783" y="25907"/>
                </a:moveTo>
                <a:lnTo>
                  <a:pt x="3986783" y="0"/>
                </a:lnTo>
                <a:lnTo>
                  <a:pt x="3962399" y="0"/>
                </a:lnTo>
                <a:lnTo>
                  <a:pt x="3962399" y="25907"/>
                </a:lnTo>
                <a:lnTo>
                  <a:pt x="3986783" y="25907"/>
                </a:lnTo>
                <a:close/>
              </a:path>
              <a:path w="4083050" h="51435">
                <a:moveTo>
                  <a:pt x="4082633" y="10102"/>
                </a:moveTo>
                <a:lnTo>
                  <a:pt x="4078787" y="-3548"/>
                </a:lnTo>
                <a:lnTo>
                  <a:pt x="4070544" y="-14485"/>
                </a:lnTo>
                <a:lnTo>
                  <a:pt x="4058861" y="-21749"/>
                </a:lnTo>
                <a:lnTo>
                  <a:pt x="4044695" y="-24383"/>
                </a:lnTo>
                <a:lnTo>
                  <a:pt x="4034855" y="-23112"/>
                </a:lnTo>
                <a:lnTo>
                  <a:pt x="4023553" y="-17705"/>
                </a:lnTo>
                <a:lnTo>
                  <a:pt x="4014747" y="-8264"/>
                </a:lnTo>
                <a:lnTo>
                  <a:pt x="4009167" y="4980"/>
                </a:lnTo>
                <a:lnTo>
                  <a:pt x="4007542" y="21803"/>
                </a:lnTo>
                <a:lnTo>
                  <a:pt x="4012632" y="33401"/>
                </a:lnTo>
                <a:lnTo>
                  <a:pt x="4012691" y="0"/>
                </a:lnTo>
                <a:lnTo>
                  <a:pt x="4038599" y="0"/>
                </a:lnTo>
                <a:lnTo>
                  <a:pt x="4038599" y="49656"/>
                </a:lnTo>
                <a:lnTo>
                  <a:pt x="4051101" y="51253"/>
                </a:lnTo>
                <a:lnTo>
                  <a:pt x="4063722" y="46412"/>
                </a:lnTo>
                <a:lnTo>
                  <a:pt x="4073743" y="37346"/>
                </a:lnTo>
                <a:lnTo>
                  <a:pt x="4080326" y="24945"/>
                </a:lnTo>
                <a:lnTo>
                  <a:pt x="4082633" y="10102"/>
                </a:lnTo>
                <a:close/>
              </a:path>
              <a:path w="4083050" h="51435">
                <a:moveTo>
                  <a:pt x="4038599" y="25907"/>
                </a:moveTo>
                <a:lnTo>
                  <a:pt x="4038599" y="0"/>
                </a:lnTo>
                <a:lnTo>
                  <a:pt x="4012691" y="0"/>
                </a:lnTo>
                <a:lnTo>
                  <a:pt x="4012691" y="25907"/>
                </a:lnTo>
                <a:lnTo>
                  <a:pt x="4038599" y="25907"/>
                </a:lnTo>
                <a:close/>
              </a:path>
              <a:path w="4083050" h="51435">
                <a:moveTo>
                  <a:pt x="4038599" y="49656"/>
                </a:moveTo>
                <a:lnTo>
                  <a:pt x="4038599" y="25907"/>
                </a:lnTo>
                <a:lnTo>
                  <a:pt x="4012691" y="25907"/>
                </a:lnTo>
                <a:lnTo>
                  <a:pt x="4012691" y="33462"/>
                </a:lnTo>
                <a:lnTo>
                  <a:pt x="4021820" y="42868"/>
                </a:lnTo>
                <a:lnTo>
                  <a:pt x="4034759" y="49165"/>
                </a:lnTo>
                <a:lnTo>
                  <a:pt x="4038599" y="4965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605160" y="2433318"/>
            <a:ext cx="3935095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>
                <a:latin typeface="宋体"/>
                <a:cs typeface="宋体"/>
              </a:rPr>
              <a:t>传统软</a:t>
            </a:r>
            <a:r>
              <a:rPr dirty="0" sz="1900">
                <a:latin typeface="宋体"/>
                <a:cs typeface="宋体"/>
              </a:rPr>
              <a:t>件</a:t>
            </a:r>
            <a:r>
              <a:rPr dirty="0" sz="1900" spc="-10">
                <a:latin typeface="宋体"/>
                <a:cs typeface="宋体"/>
              </a:rPr>
              <a:t>与</a:t>
            </a:r>
            <a:r>
              <a:rPr dirty="0" sz="1900" b="1">
                <a:latin typeface="Times New Roman"/>
                <a:cs typeface="Times New Roman"/>
              </a:rPr>
              <a:t>Sa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愓</a:t>
            </a:r>
            <a:r>
              <a:rPr dirty="0" sz="1900">
                <a:latin typeface="宋体"/>
                <a:cs typeface="宋体"/>
              </a:rPr>
              <a:t>用</a:t>
            </a:r>
            <a:r>
              <a:rPr dirty="0" sz="1900" spc="-10">
                <a:latin typeface="宋体"/>
                <a:cs typeface="宋体"/>
              </a:rPr>
              <a:t>架</a:t>
            </a:r>
            <a:r>
              <a:rPr dirty="0" sz="1900">
                <a:latin typeface="宋体"/>
                <a:cs typeface="宋体"/>
              </a:rPr>
              <a:t>构上</a:t>
            </a:r>
            <a:r>
              <a:rPr dirty="0" sz="1900" spc="-10">
                <a:latin typeface="宋体"/>
                <a:cs typeface="宋体"/>
              </a:rPr>
              <a:t>的差别</a:t>
            </a:r>
            <a:r>
              <a:rPr dirty="0" sz="1900" spc="-20">
                <a:latin typeface="宋体"/>
                <a:cs typeface="宋体"/>
              </a:rPr>
              <a:t>？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7480" y="2570478"/>
            <a:ext cx="14605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75538" y="3649979"/>
            <a:ext cx="4139565" cy="51435"/>
          </a:xfrm>
          <a:custGeom>
            <a:avLst/>
            <a:gdLst/>
            <a:ahLst/>
            <a:cxnLst/>
            <a:rect l="l" t="t" r="r" b="b"/>
            <a:pathLst>
              <a:path w="4139565" h="51435">
                <a:moveTo>
                  <a:pt x="25907" y="25907"/>
                </a:moveTo>
                <a:lnTo>
                  <a:pt x="25907" y="0"/>
                </a:lnTo>
                <a:lnTo>
                  <a:pt x="0" y="0"/>
                </a:lnTo>
                <a:lnTo>
                  <a:pt x="0" y="25907"/>
                </a:lnTo>
                <a:lnTo>
                  <a:pt x="25907" y="25907"/>
                </a:lnTo>
                <a:close/>
              </a:path>
              <a:path w="4139565" h="51435">
                <a:moveTo>
                  <a:pt x="76199" y="25907"/>
                </a:moveTo>
                <a:lnTo>
                  <a:pt x="76199" y="0"/>
                </a:lnTo>
                <a:lnTo>
                  <a:pt x="51815" y="0"/>
                </a:lnTo>
                <a:lnTo>
                  <a:pt x="51815" y="25907"/>
                </a:lnTo>
                <a:lnTo>
                  <a:pt x="76199" y="25907"/>
                </a:lnTo>
                <a:close/>
              </a:path>
              <a:path w="4139565" h="51435">
                <a:moveTo>
                  <a:pt x="128015" y="25907"/>
                </a:moveTo>
                <a:lnTo>
                  <a:pt x="128015" y="0"/>
                </a:lnTo>
                <a:lnTo>
                  <a:pt x="102107" y="0"/>
                </a:lnTo>
                <a:lnTo>
                  <a:pt x="102107" y="25907"/>
                </a:lnTo>
                <a:lnTo>
                  <a:pt x="128015" y="25907"/>
                </a:lnTo>
                <a:close/>
              </a:path>
              <a:path w="4139565" h="51435">
                <a:moveTo>
                  <a:pt x="178307" y="25907"/>
                </a:moveTo>
                <a:lnTo>
                  <a:pt x="178307" y="0"/>
                </a:lnTo>
                <a:lnTo>
                  <a:pt x="152399" y="0"/>
                </a:lnTo>
                <a:lnTo>
                  <a:pt x="152399" y="25907"/>
                </a:lnTo>
                <a:lnTo>
                  <a:pt x="178307" y="25907"/>
                </a:lnTo>
                <a:close/>
              </a:path>
              <a:path w="4139565" h="51435">
                <a:moveTo>
                  <a:pt x="228599" y="25907"/>
                </a:moveTo>
                <a:lnTo>
                  <a:pt x="228599" y="0"/>
                </a:lnTo>
                <a:lnTo>
                  <a:pt x="204215" y="0"/>
                </a:lnTo>
                <a:lnTo>
                  <a:pt x="204215" y="25907"/>
                </a:lnTo>
                <a:lnTo>
                  <a:pt x="228599" y="25907"/>
                </a:lnTo>
                <a:close/>
              </a:path>
              <a:path w="4139565" h="51435">
                <a:moveTo>
                  <a:pt x="280415" y="25907"/>
                </a:moveTo>
                <a:lnTo>
                  <a:pt x="280415" y="0"/>
                </a:lnTo>
                <a:lnTo>
                  <a:pt x="254507" y="0"/>
                </a:lnTo>
                <a:lnTo>
                  <a:pt x="254507" y="25907"/>
                </a:lnTo>
                <a:lnTo>
                  <a:pt x="280415" y="25907"/>
                </a:lnTo>
                <a:close/>
              </a:path>
              <a:path w="4139565" h="51435">
                <a:moveTo>
                  <a:pt x="330707" y="25907"/>
                </a:moveTo>
                <a:lnTo>
                  <a:pt x="330707" y="0"/>
                </a:lnTo>
                <a:lnTo>
                  <a:pt x="304799" y="0"/>
                </a:lnTo>
                <a:lnTo>
                  <a:pt x="304799" y="25907"/>
                </a:lnTo>
                <a:lnTo>
                  <a:pt x="330707" y="25907"/>
                </a:lnTo>
                <a:close/>
              </a:path>
              <a:path w="4139565" h="51435">
                <a:moveTo>
                  <a:pt x="380999" y="25907"/>
                </a:moveTo>
                <a:lnTo>
                  <a:pt x="380999" y="0"/>
                </a:lnTo>
                <a:lnTo>
                  <a:pt x="356615" y="0"/>
                </a:lnTo>
                <a:lnTo>
                  <a:pt x="356615" y="25907"/>
                </a:lnTo>
                <a:lnTo>
                  <a:pt x="380999" y="25907"/>
                </a:lnTo>
                <a:close/>
              </a:path>
              <a:path w="4139565" h="51435">
                <a:moveTo>
                  <a:pt x="432815" y="25907"/>
                </a:moveTo>
                <a:lnTo>
                  <a:pt x="432815" y="0"/>
                </a:lnTo>
                <a:lnTo>
                  <a:pt x="406907" y="0"/>
                </a:lnTo>
                <a:lnTo>
                  <a:pt x="406907" y="25907"/>
                </a:lnTo>
                <a:lnTo>
                  <a:pt x="432815" y="25907"/>
                </a:lnTo>
                <a:close/>
              </a:path>
              <a:path w="4139565" h="51435">
                <a:moveTo>
                  <a:pt x="483107" y="25907"/>
                </a:moveTo>
                <a:lnTo>
                  <a:pt x="483107" y="0"/>
                </a:lnTo>
                <a:lnTo>
                  <a:pt x="457199" y="0"/>
                </a:lnTo>
                <a:lnTo>
                  <a:pt x="457199" y="25907"/>
                </a:lnTo>
                <a:lnTo>
                  <a:pt x="483107" y="25907"/>
                </a:lnTo>
                <a:close/>
              </a:path>
              <a:path w="4139565" h="51435">
                <a:moveTo>
                  <a:pt x="533399" y="25907"/>
                </a:moveTo>
                <a:lnTo>
                  <a:pt x="533399" y="0"/>
                </a:lnTo>
                <a:lnTo>
                  <a:pt x="509015" y="0"/>
                </a:lnTo>
                <a:lnTo>
                  <a:pt x="509015" y="25907"/>
                </a:lnTo>
                <a:lnTo>
                  <a:pt x="533399" y="25907"/>
                </a:lnTo>
                <a:close/>
              </a:path>
              <a:path w="4139565" h="51435">
                <a:moveTo>
                  <a:pt x="585215" y="25907"/>
                </a:moveTo>
                <a:lnTo>
                  <a:pt x="585215" y="0"/>
                </a:lnTo>
                <a:lnTo>
                  <a:pt x="559307" y="0"/>
                </a:lnTo>
                <a:lnTo>
                  <a:pt x="559307" y="25907"/>
                </a:lnTo>
                <a:lnTo>
                  <a:pt x="585215" y="25907"/>
                </a:lnTo>
                <a:close/>
              </a:path>
              <a:path w="4139565" h="51435">
                <a:moveTo>
                  <a:pt x="635507" y="25907"/>
                </a:moveTo>
                <a:lnTo>
                  <a:pt x="635507" y="0"/>
                </a:lnTo>
                <a:lnTo>
                  <a:pt x="609599" y="0"/>
                </a:lnTo>
                <a:lnTo>
                  <a:pt x="609599" y="25907"/>
                </a:lnTo>
                <a:lnTo>
                  <a:pt x="635507" y="25907"/>
                </a:lnTo>
                <a:close/>
              </a:path>
              <a:path w="4139565" h="51435">
                <a:moveTo>
                  <a:pt x="685799" y="25907"/>
                </a:moveTo>
                <a:lnTo>
                  <a:pt x="685799" y="0"/>
                </a:lnTo>
                <a:lnTo>
                  <a:pt x="661415" y="0"/>
                </a:lnTo>
                <a:lnTo>
                  <a:pt x="661415" y="25907"/>
                </a:lnTo>
                <a:lnTo>
                  <a:pt x="685799" y="25907"/>
                </a:lnTo>
                <a:close/>
              </a:path>
              <a:path w="4139565" h="51435">
                <a:moveTo>
                  <a:pt x="737615" y="25907"/>
                </a:moveTo>
                <a:lnTo>
                  <a:pt x="737615" y="0"/>
                </a:lnTo>
                <a:lnTo>
                  <a:pt x="711707" y="0"/>
                </a:lnTo>
                <a:lnTo>
                  <a:pt x="711707" y="25907"/>
                </a:lnTo>
                <a:lnTo>
                  <a:pt x="737615" y="25907"/>
                </a:lnTo>
                <a:close/>
              </a:path>
              <a:path w="4139565" h="51435">
                <a:moveTo>
                  <a:pt x="787907" y="25907"/>
                </a:moveTo>
                <a:lnTo>
                  <a:pt x="787907" y="0"/>
                </a:lnTo>
                <a:lnTo>
                  <a:pt x="761999" y="0"/>
                </a:lnTo>
                <a:lnTo>
                  <a:pt x="761999" y="25907"/>
                </a:lnTo>
                <a:lnTo>
                  <a:pt x="787907" y="25907"/>
                </a:lnTo>
                <a:close/>
              </a:path>
              <a:path w="4139565" h="51435">
                <a:moveTo>
                  <a:pt x="838199" y="25907"/>
                </a:moveTo>
                <a:lnTo>
                  <a:pt x="838199" y="0"/>
                </a:lnTo>
                <a:lnTo>
                  <a:pt x="813815" y="0"/>
                </a:lnTo>
                <a:lnTo>
                  <a:pt x="813815" y="25907"/>
                </a:lnTo>
                <a:lnTo>
                  <a:pt x="838199" y="25907"/>
                </a:lnTo>
                <a:close/>
              </a:path>
              <a:path w="4139565" h="51435">
                <a:moveTo>
                  <a:pt x="890015" y="25907"/>
                </a:moveTo>
                <a:lnTo>
                  <a:pt x="890015" y="0"/>
                </a:lnTo>
                <a:lnTo>
                  <a:pt x="864107" y="0"/>
                </a:lnTo>
                <a:lnTo>
                  <a:pt x="864107" y="25907"/>
                </a:lnTo>
                <a:lnTo>
                  <a:pt x="890015" y="25907"/>
                </a:lnTo>
                <a:close/>
              </a:path>
              <a:path w="4139565" h="51435">
                <a:moveTo>
                  <a:pt x="940307" y="25907"/>
                </a:moveTo>
                <a:lnTo>
                  <a:pt x="940307" y="0"/>
                </a:lnTo>
                <a:lnTo>
                  <a:pt x="914399" y="0"/>
                </a:lnTo>
                <a:lnTo>
                  <a:pt x="914399" y="25907"/>
                </a:lnTo>
                <a:lnTo>
                  <a:pt x="940307" y="25907"/>
                </a:lnTo>
                <a:close/>
              </a:path>
              <a:path w="4139565" h="51435">
                <a:moveTo>
                  <a:pt x="990599" y="25907"/>
                </a:moveTo>
                <a:lnTo>
                  <a:pt x="990599" y="0"/>
                </a:lnTo>
                <a:lnTo>
                  <a:pt x="966215" y="0"/>
                </a:lnTo>
                <a:lnTo>
                  <a:pt x="966215" y="25907"/>
                </a:lnTo>
                <a:lnTo>
                  <a:pt x="990599" y="25907"/>
                </a:lnTo>
                <a:close/>
              </a:path>
              <a:path w="4139565" h="51435">
                <a:moveTo>
                  <a:pt x="1042415" y="25907"/>
                </a:moveTo>
                <a:lnTo>
                  <a:pt x="1042415" y="0"/>
                </a:lnTo>
                <a:lnTo>
                  <a:pt x="1016507" y="0"/>
                </a:lnTo>
                <a:lnTo>
                  <a:pt x="1016507" y="25907"/>
                </a:lnTo>
                <a:lnTo>
                  <a:pt x="1042415" y="25907"/>
                </a:lnTo>
                <a:close/>
              </a:path>
              <a:path w="4139565" h="51435">
                <a:moveTo>
                  <a:pt x="1092707" y="25907"/>
                </a:moveTo>
                <a:lnTo>
                  <a:pt x="1092707" y="0"/>
                </a:lnTo>
                <a:lnTo>
                  <a:pt x="1066799" y="0"/>
                </a:lnTo>
                <a:lnTo>
                  <a:pt x="1066799" y="25907"/>
                </a:lnTo>
                <a:lnTo>
                  <a:pt x="1092707" y="25907"/>
                </a:lnTo>
                <a:close/>
              </a:path>
              <a:path w="4139565" h="51435">
                <a:moveTo>
                  <a:pt x="1142999" y="25907"/>
                </a:moveTo>
                <a:lnTo>
                  <a:pt x="1142999" y="0"/>
                </a:lnTo>
                <a:lnTo>
                  <a:pt x="1118615" y="0"/>
                </a:lnTo>
                <a:lnTo>
                  <a:pt x="1118615" y="25907"/>
                </a:lnTo>
                <a:lnTo>
                  <a:pt x="1142999" y="25907"/>
                </a:lnTo>
                <a:close/>
              </a:path>
              <a:path w="4139565" h="51435">
                <a:moveTo>
                  <a:pt x="1194815" y="25907"/>
                </a:moveTo>
                <a:lnTo>
                  <a:pt x="1194815" y="0"/>
                </a:lnTo>
                <a:lnTo>
                  <a:pt x="1168907" y="0"/>
                </a:lnTo>
                <a:lnTo>
                  <a:pt x="1168907" y="25907"/>
                </a:lnTo>
                <a:lnTo>
                  <a:pt x="1194815" y="25907"/>
                </a:lnTo>
                <a:close/>
              </a:path>
              <a:path w="4139565" h="51435">
                <a:moveTo>
                  <a:pt x="1245107" y="25907"/>
                </a:moveTo>
                <a:lnTo>
                  <a:pt x="1245107" y="0"/>
                </a:lnTo>
                <a:lnTo>
                  <a:pt x="1219199" y="0"/>
                </a:lnTo>
                <a:lnTo>
                  <a:pt x="1219199" y="25907"/>
                </a:lnTo>
                <a:lnTo>
                  <a:pt x="1245107" y="25907"/>
                </a:lnTo>
                <a:close/>
              </a:path>
              <a:path w="4139565" h="51435">
                <a:moveTo>
                  <a:pt x="1295399" y="25907"/>
                </a:moveTo>
                <a:lnTo>
                  <a:pt x="1295399" y="0"/>
                </a:lnTo>
                <a:lnTo>
                  <a:pt x="1271015" y="0"/>
                </a:lnTo>
                <a:lnTo>
                  <a:pt x="1271015" y="25907"/>
                </a:lnTo>
                <a:lnTo>
                  <a:pt x="1295399" y="25907"/>
                </a:lnTo>
                <a:close/>
              </a:path>
              <a:path w="4139565" h="51435">
                <a:moveTo>
                  <a:pt x="1347215" y="25907"/>
                </a:moveTo>
                <a:lnTo>
                  <a:pt x="1347215" y="0"/>
                </a:lnTo>
                <a:lnTo>
                  <a:pt x="1321307" y="0"/>
                </a:lnTo>
                <a:lnTo>
                  <a:pt x="1321307" y="25907"/>
                </a:lnTo>
                <a:lnTo>
                  <a:pt x="1347215" y="25907"/>
                </a:lnTo>
                <a:close/>
              </a:path>
              <a:path w="4139565" h="51435">
                <a:moveTo>
                  <a:pt x="1397507" y="25907"/>
                </a:moveTo>
                <a:lnTo>
                  <a:pt x="1397507" y="0"/>
                </a:lnTo>
                <a:lnTo>
                  <a:pt x="1371599" y="0"/>
                </a:lnTo>
                <a:lnTo>
                  <a:pt x="1371599" y="25907"/>
                </a:lnTo>
                <a:lnTo>
                  <a:pt x="1397507" y="25907"/>
                </a:lnTo>
                <a:close/>
              </a:path>
              <a:path w="4139565" h="51435">
                <a:moveTo>
                  <a:pt x="1447799" y="25907"/>
                </a:moveTo>
                <a:lnTo>
                  <a:pt x="1447799" y="0"/>
                </a:lnTo>
                <a:lnTo>
                  <a:pt x="1423415" y="0"/>
                </a:lnTo>
                <a:lnTo>
                  <a:pt x="1423415" y="25907"/>
                </a:lnTo>
                <a:lnTo>
                  <a:pt x="1447799" y="25907"/>
                </a:lnTo>
                <a:close/>
              </a:path>
              <a:path w="4139565" h="51435">
                <a:moveTo>
                  <a:pt x="1499615" y="25907"/>
                </a:moveTo>
                <a:lnTo>
                  <a:pt x="1499615" y="0"/>
                </a:lnTo>
                <a:lnTo>
                  <a:pt x="1473707" y="0"/>
                </a:lnTo>
                <a:lnTo>
                  <a:pt x="1473707" y="25907"/>
                </a:lnTo>
                <a:lnTo>
                  <a:pt x="1499615" y="25907"/>
                </a:lnTo>
                <a:close/>
              </a:path>
              <a:path w="4139565" h="51435">
                <a:moveTo>
                  <a:pt x="1549907" y="25907"/>
                </a:moveTo>
                <a:lnTo>
                  <a:pt x="1549907" y="0"/>
                </a:lnTo>
                <a:lnTo>
                  <a:pt x="1523999" y="0"/>
                </a:lnTo>
                <a:lnTo>
                  <a:pt x="1523999" y="25907"/>
                </a:lnTo>
                <a:lnTo>
                  <a:pt x="1549907" y="25907"/>
                </a:lnTo>
                <a:close/>
              </a:path>
              <a:path w="4139565" h="51435">
                <a:moveTo>
                  <a:pt x="1600199" y="25907"/>
                </a:moveTo>
                <a:lnTo>
                  <a:pt x="1600199" y="0"/>
                </a:lnTo>
                <a:lnTo>
                  <a:pt x="1575815" y="0"/>
                </a:lnTo>
                <a:lnTo>
                  <a:pt x="1575815" y="25907"/>
                </a:lnTo>
                <a:lnTo>
                  <a:pt x="1600199" y="25907"/>
                </a:lnTo>
                <a:close/>
              </a:path>
              <a:path w="4139565" h="51435">
                <a:moveTo>
                  <a:pt x="1652015" y="25907"/>
                </a:moveTo>
                <a:lnTo>
                  <a:pt x="1652015" y="0"/>
                </a:lnTo>
                <a:lnTo>
                  <a:pt x="1626107" y="0"/>
                </a:lnTo>
                <a:lnTo>
                  <a:pt x="1626107" y="25907"/>
                </a:lnTo>
                <a:lnTo>
                  <a:pt x="1652015" y="25907"/>
                </a:lnTo>
                <a:close/>
              </a:path>
              <a:path w="4139565" h="51435">
                <a:moveTo>
                  <a:pt x="1702307" y="25907"/>
                </a:moveTo>
                <a:lnTo>
                  <a:pt x="1702307" y="0"/>
                </a:lnTo>
                <a:lnTo>
                  <a:pt x="1676399" y="0"/>
                </a:lnTo>
                <a:lnTo>
                  <a:pt x="1676399" y="25907"/>
                </a:lnTo>
                <a:lnTo>
                  <a:pt x="1702307" y="25907"/>
                </a:lnTo>
                <a:close/>
              </a:path>
              <a:path w="4139565" h="51435">
                <a:moveTo>
                  <a:pt x="1752599" y="25907"/>
                </a:moveTo>
                <a:lnTo>
                  <a:pt x="1752599" y="0"/>
                </a:lnTo>
                <a:lnTo>
                  <a:pt x="1728215" y="0"/>
                </a:lnTo>
                <a:lnTo>
                  <a:pt x="1728215" y="25907"/>
                </a:lnTo>
                <a:lnTo>
                  <a:pt x="1752599" y="25907"/>
                </a:lnTo>
                <a:close/>
              </a:path>
              <a:path w="4139565" h="51435">
                <a:moveTo>
                  <a:pt x="1804415" y="25907"/>
                </a:moveTo>
                <a:lnTo>
                  <a:pt x="1804415" y="0"/>
                </a:lnTo>
                <a:lnTo>
                  <a:pt x="1778507" y="0"/>
                </a:lnTo>
                <a:lnTo>
                  <a:pt x="1778507" y="25907"/>
                </a:lnTo>
                <a:lnTo>
                  <a:pt x="1804415" y="25907"/>
                </a:lnTo>
                <a:close/>
              </a:path>
              <a:path w="4139565" h="51435">
                <a:moveTo>
                  <a:pt x="1854707" y="25907"/>
                </a:moveTo>
                <a:lnTo>
                  <a:pt x="1854707" y="0"/>
                </a:lnTo>
                <a:lnTo>
                  <a:pt x="1828799" y="0"/>
                </a:lnTo>
                <a:lnTo>
                  <a:pt x="1828799" y="25907"/>
                </a:lnTo>
                <a:lnTo>
                  <a:pt x="1854707" y="25907"/>
                </a:lnTo>
                <a:close/>
              </a:path>
              <a:path w="4139565" h="51435">
                <a:moveTo>
                  <a:pt x="1904999" y="25907"/>
                </a:moveTo>
                <a:lnTo>
                  <a:pt x="1904999" y="0"/>
                </a:lnTo>
                <a:lnTo>
                  <a:pt x="1880615" y="0"/>
                </a:lnTo>
                <a:lnTo>
                  <a:pt x="1880615" y="25907"/>
                </a:lnTo>
                <a:lnTo>
                  <a:pt x="1904999" y="25907"/>
                </a:lnTo>
                <a:close/>
              </a:path>
              <a:path w="4139565" h="51435">
                <a:moveTo>
                  <a:pt x="1956815" y="25907"/>
                </a:moveTo>
                <a:lnTo>
                  <a:pt x="1956815" y="0"/>
                </a:lnTo>
                <a:lnTo>
                  <a:pt x="1930907" y="0"/>
                </a:lnTo>
                <a:lnTo>
                  <a:pt x="1930907" y="25907"/>
                </a:lnTo>
                <a:lnTo>
                  <a:pt x="1956815" y="25907"/>
                </a:lnTo>
                <a:close/>
              </a:path>
              <a:path w="4139565" h="51435">
                <a:moveTo>
                  <a:pt x="2007107" y="25907"/>
                </a:moveTo>
                <a:lnTo>
                  <a:pt x="2007107" y="0"/>
                </a:lnTo>
                <a:lnTo>
                  <a:pt x="1981199" y="0"/>
                </a:lnTo>
                <a:lnTo>
                  <a:pt x="1981199" y="25907"/>
                </a:lnTo>
                <a:lnTo>
                  <a:pt x="2007107" y="25907"/>
                </a:lnTo>
                <a:close/>
              </a:path>
              <a:path w="4139565" h="51435">
                <a:moveTo>
                  <a:pt x="2057399" y="25907"/>
                </a:moveTo>
                <a:lnTo>
                  <a:pt x="2057399" y="0"/>
                </a:lnTo>
                <a:lnTo>
                  <a:pt x="2033015" y="0"/>
                </a:lnTo>
                <a:lnTo>
                  <a:pt x="2033015" y="25907"/>
                </a:lnTo>
                <a:lnTo>
                  <a:pt x="2057399" y="25907"/>
                </a:lnTo>
                <a:close/>
              </a:path>
              <a:path w="4139565" h="51435">
                <a:moveTo>
                  <a:pt x="2109215" y="25907"/>
                </a:moveTo>
                <a:lnTo>
                  <a:pt x="2109215" y="0"/>
                </a:lnTo>
                <a:lnTo>
                  <a:pt x="2083307" y="0"/>
                </a:lnTo>
                <a:lnTo>
                  <a:pt x="2083307" y="25907"/>
                </a:lnTo>
                <a:lnTo>
                  <a:pt x="2109215" y="25907"/>
                </a:lnTo>
                <a:close/>
              </a:path>
              <a:path w="4139565" h="51435">
                <a:moveTo>
                  <a:pt x="2159507" y="25907"/>
                </a:moveTo>
                <a:lnTo>
                  <a:pt x="2159507" y="0"/>
                </a:lnTo>
                <a:lnTo>
                  <a:pt x="2133599" y="0"/>
                </a:lnTo>
                <a:lnTo>
                  <a:pt x="2133599" y="25907"/>
                </a:lnTo>
                <a:lnTo>
                  <a:pt x="2159507" y="25907"/>
                </a:lnTo>
                <a:close/>
              </a:path>
              <a:path w="4139565" h="51435">
                <a:moveTo>
                  <a:pt x="2209799" y="25907"/>
                </a:moveTo>
                <a:lnTo>
                  <a:pt x="2209799" y="0"/>
                </a:lnTo>
                <a:lnTo>
                  <a:pt x="2185415" y="0"/>
                </a:lnTo>
                <a:lnTo>
                  <a:pt x="2185415" y="25907"/>
                </a:lnTo>
                <a:lnTo>
                  <a:pt x="2209799" y="25907"/>
                </a:lnTo>
                <a:close/>
              </a:path>
              <a:path w="4139565" h="51435">
                <a:moveTo>
                  <a:pt x="2261615" y="25907"/>
                </a:moveTo>
                <a:lnTo>
                  <a:pt x="2261615" y="0"/>
                </a:lnTo>
                <a:lnTo>
                  <a:pt x="2235707" y="0"/>
                </a:lnTo>
                <a:lnTo>
                  <a:pt x="2235707" y="25907"/>
                </a:lnTo>
                <a:lnTo>
                  <a:pt x="2261615" y="25907"/>
                </a:lnTo>
                <a:close/>
              </a:path>
              <a:path w="4139565" h="51435">
                <a:moveTo>
                  <a:pt x="2311907" y="25907"/>
                </a:moveTo>
                <a:lnTo>
                  <a:pt x="2311907" y="0"/>
                </a:lnTo>
                <a:lnTo>
                  <a:pt x="2285999" y="0"/>
                </a:lnTo>
                <a:lnTo>
                  <a:pt x="2285999" y="25907"/>
                </a:lnTo>
                <a:lnTo>
                  <a:pt x="2311907" y="25907"/>
                </a:lnTo>
                <a:close/>
              </a:path>
              <a:path w="4139565" h="51435">
                <a:moveTo>
                  <a:pt x="2362199" y="25907"/>
                </a:moveTo>
                <a:lnTo>
                  <a:pt x="2362199" y="0"/>
                </a:lnTo>
                <a:lnTo>
                  <a:pt x="2337815" y="0"/>
                </a:lnTo>
                <a:lnTo>
                  <a:pt x="2337815" y="25907"/>
                </a:lnTo>
                <a:lnTo>
                  <a:pt x="2362199" y="25907"/>
                </a:lnTo>
                <a:close/>
              </a:path>
              <a:path w="4139565" h="51435">
                <a:moveTo>
                  <a:pt x="2414015" y="25907"/>
                </a:moveTo>
                <a:lnTo>
                  <a:pt x="2414015" y="0"/>
                </a:lnTo>
                <a:lnTo>
                  <a:pt x="2388107" y="0"/>
                </a:lnTo>
                <a:lnTo>
                  <a:pt x="2388107" y="25907"/>
                </a:lnTo>
                <a:lnTo>
                  <a:pt x="2414015" y="25907"/>
                </a:lnTo>
                <a:close/>
              </a:path>
              <a:path w="4139565" h="51435">
                <a:moveTo>
                  <a:pt x="2464307" y="25907"/>
                </a:moveTo>
                <a:lnTo>
                  <a:pt x="2464307" y="0"/>
                </a:lnTo>
                <a:lnTo>
                  <a:pt x="2438399" y="0"/>
                </a:lnTo>
                <a:lnTo>
                  <a:pt x="2438399" y="25907"/>
                </a:lnTo>
                <a:lnTo>
                  <a:pt x="2464307" y="25907"/>
                </a:lnTo>
                <a:close/>
              </a:path>
              <a:path w="4139565" h="51435">
                <a:moveTo>
                  <a:pt x="2514599" y="25907"/>
                </a:moveTo>
                <a:lnTo>
                  <a:pt x="2514599" y="0"/>
                </a:lnTo>
                <a:lnTo>
                  <a:pt x="2490215" y="0"/>
                </a:lnTo>
                <a:lnTo>
                  <a:pt x="2490215" y="25907"/>
                </a:lnTo>
                <a:lnTo>
                  <a:pt x="2514599" y="25907"/>
                </a:lnTo>
                <a:close/>
              </a:path>
              <a:path w="4139565" h="51435">
                <a:moveTo>
                  <a:pt x="2566415" y="25907"/>
                </a:moveTo>
                <a:lnTo>
                  <a:pt x="2566415" y="0"/>
                </a:lnTo>
                <a:lnTo>
                  <a:pt x="2540507" y="0"/>
                </a:lnTo>
                <a:lnTo>
                  <a:pt x="2540507" y="25907"/>
                </a:lnTo>
                <a:lnTo>
                  <a:pt x="2566415" y="25907"/>
                </a:lnTo>
                <a:close/>
              </a:path>
              <a:path w="4139565" h="51435">
                <a:moveTo>
                  <a:pt x="2616707" y="25907"/>
                </a:moveTo>
                <a:lnTo>
                  <a:pt x="2616707" y="0"/>
                </a:lnTo>
                <a:lnTo>
                  <a:pt x="2590799" y="0"/>
                </a:lnTo>
                <a:lnTo>
                  <a:pt x="2590799" y="25907"/>
                </a:lnTo>
                <a:lnTo>
                  <a:pt x="2616707" y="25907"/>
                </a:lnTo>
                <a:close/>
              </a:path>
              <a:path w="4139565" h="51435">
                <a:moveTo>
                  <a:pt x="2666999" y="25907"/>
                </a:moveTo>
                <a:lnTo>
                  <a:pt x="2666999" y="0"/>
                </a:lnTo>
                <a:lnTo>
                  <a:pt x="2642615" y="0"/>
                </a:lnTo>
                <a:lnTo>
                  <a:pt x="2642615" y="25907"/>
                </a:lnTo>
                <a:lnTo>
                  <a:pt x="2666999" y="25907"/>
                </a:lnTo>
                <a:close/>
              </a:path>
              <a:path w="4139565" h="51435">
                <a:moveTo>
                  <a:pt x="2718815" y="25907"/>
                </a:moveTo>
                <a:lnTo>
                  <a:pt x="2718815" y="0"/>
                </a:lnTo>
                <a:lnTo>
                  <a:pt x="2692907" y="0"/>
                </a:lnTo>
                <a:lnTo>
                  <a:pt x="2692907" y="25907"/>
                </a:lnTo>
                <a:lnTo>
                  <a:pt x="2718815" y="25907"/>
                </a:lnTo>
                <a:close/>
              </a:path>
              <a:path w="4139565" h="51435">
                <a:moveTo>
                  <a:pt x="2769107" y="25907"/>
                </a:moveTo>
                <a:lnTo>
                  <a:pt x="2769107" y="0"/>
                </a:lnTo>
                <a:lnTo>
                  <a:pt x="2743199" y="0"/>
                </a:lnTo>
                <a:lnTo>
                  <a:pt x="2743199" y="25907"/>
                </a:lnTo>
                <a:lnTo>
                  <a:pt x="2769107" y="25907"/>
                </a:lnTo>
                <a:close/>
              </a:path>
              <a:path w="4139565" h="51435">
                <a:moveTo>
                  <a:pt x="2819399" y="25907"/>
                </a:moveTo>
                <a:lnTo>
                  <a:pt x="2819399" y="0"/>
                </a:lnTo>
                <a:lnTo>
                  <a:pt x="2795015" y="0"/>
                </a:lnTo>
                <a:lnTo>
                  <a:pt x="2795015" y="25907"/>
                </a:lnTo>
                <a:lnTo>
                  <a:pt x="2819399" y="25907"/>
                </a:lnTo>
                <a:close/>
              </a:path>
              <a:path w="4139565" h="51435">
                <a:moveTo>
                  <a:pt x="2871215" y="25907"/>
                </a:moveTo>
                <a:lnTo>
                  <a:pt x="2871215" y="0"/>
                </a:lnTo>
                <a:lnTo>
                  <a:pt x="2845307" y="0"/>
                </a:lnTo>
                <a:lnTo>
                  <a:pt x="2845307" y="25907"/>
                </a:lnTo>
                <a:lnTo>
                  <a:pt x="2871215" y="25907"/>
                </a:lnTo>
                <a:close/>
              </a:path>
              <a:path w="4139565" h="51435">
                <a:moveTo>
                  <a:pt x="2921507" y="25907"/>
                </a:moveTo>
                <a:lnTo>
                  <a:pt x="2921507" y="0"/>
                </a:lnTo>
                <a:lnTo>
                  <a:pt x="2895599" y="0"/>
                </a:lnTo>
                <a:lnTo>
                  <a:pt x="2895599" y="25907"/>
                </a:lnTo>
                <a:lnTo>
                  <a:pt x="2921507" y="25907"/>
                </a:lnTo>
                <a:close/>
              </a:path>
              <a:path w="4139565" h="51435">
                <a:moveTo>
                  <a:pt x="2971799" y="25907"/>
                </a:moveTo>
                <a:lnTo>
                  <a:pt x="2971799" y="0"/>
                </a:lnTo>
                <a:lnTo>
                  <a:pt x="2947415" y="0"/>
                </a:lnTo>
                <a:lnTo>
                  <a:pt x="2947415" y="25907"/>
                </a:lnTo>
                <a:lnTo>
                  <a:pt x="2971799" y="25907"/>
                </a:lnTo>
                <a:close/>
              </a:path>
              <a:path w="4139565" h="51435">
                <a:moveTo>
                  <a:pt x="3023615" y="25907"/>
                </a:moveTo>
                <a:lnTo>
                  <a:pt x="3023615" y="0"/>
                </a:lnTo>
                <a:lnTo>
                  <a:pt x="2997707" y="0"/>
                </a:lnTo>
                <a:lnTo>
                  <a:pt x="2997707" y="25907"/>
                </a:lnTo>
                <a:lnTo>
                  <a:pt x="3023615" y="25907"/>
                </a:lnTo>
                <a:close/>
              </a:path>
              <a:path w="4139565" h="51435">
                <a:moveTo>
                  <a:pt x="3073907" y="25907"/>
                </a:moveTo>
                <a:lnTo>
                  <a:pt x="3073907" y="0"/>
                </a:lnTo>
                <a:lnTo>
                  <a:pt x="3047999" y="0"/>
                </a:lnTo>
                <a:lnTo>
                  <a:pt x="3047999" y="25907"/>
                </a:lnTo>
                <a:lnTo>
                  <a:pt x="3073907" y="25907"/>
                </a:lnTo>
                <a:close/>
              </a:path>
              <a:path w="4139565" h="51435">
                <a:moveTo>
                  <a:pt x="3124199" y="25907"/>
                </a:moveTo>
                <a:lnTo>
                  <a:pt x="3124199" y="0"/>
                </a:lnTo>
                <a:lnTo>
                  <a:pt x="3099815" y="0"/>
                </a:lnTo>
                <a:lnTo>
                  <a:pt x="3099815" y="25907"/>
                </a:lnTo>
                <a:lnTo>
                  <a:pt x="3124199" y="25907"/>
                </a:lnTo>
                <a:close/>
              </a:path>
              <a:path w="4139565" h="51435">
                <a:moveTo>
                  <a:pt x="3176015" y="25907"/>
                </a:moveTo>
                <a:lnTo>
                  <a:pt x="3176015" y="0"/>
                </a:lnTo>
                <a:lnTo>
                  <a:pt x="3150107" y="0"/>
                </a:lnTo>
                <a:lnTo>
                  <a:pt x="3150107" y="25907"/>
                </a:lnTo>
                <a:lnTo>
                  <a:pt x="3176015" y="25907"/>
                </a:lnTo>
                <a:close/>
              </a:path>
              <a:path w="4139565" h="51435">
                <a:moveTo>
                  <a:pt x="3226307" y="25907"/>
                </a:moveTo>
                <a:lnTo>
                  <a:pt x="3226307" y="0"/>
                </a:lnTo>
                <a:lnTo>
                  <a:pt x="3200399" y="0"/>
                </a:lnTo>
                <a:lnTo>
                  <a:pt x="3200399" y="25907"/>
                </a:lnTo>
                <a:lnTo>
                  <a:pt x="3226307" y="25907"/>
                </a:lnTo>
                <a:close/>
              </a:path>
              <a:path w="4139565" h="51435">
                <a:moveTo>
                  <a:pt x="3276599" y="25907"/>
                </a:moveTo>
                <a:lnTo>
                  <a:pt x="3276599" y="0"/>
                </a:lnTo>
                <a:lnTo>
                  <a:pt x="3252215" y="0"/>
                </a:lnTo>
                <a:lnTo>
                  <a:pt x="3252215" y="25907"/>
                </a:lnTo>
                <a:lnTo>
                  <a:pt x="3276599" y="25907"/>
                </a:lnTo>
                <a:close/>
              </a:path>
              <a:path w="4139565" h="51435">
                <a:moveTo>
                  <a:pt x="3328415" y="25907"/>
                </a:moveTo>
                <a:lnTo>
                  <a:pt x="3328415" y="0"/>
                </a:lnTo>
                <a:lnTo>
                  <a:pt x="3302507" y="0"/>
                </a:lnTo>
                <a:lnTo>
                  <a:pt x="3302507" y="25907"/>
                </a:lnTo>
                <a:lnTo>
                  <a:pt x="3328415" y="25907"/>
                </a:lnTo>
                <a:close/>
              </a:path>
              <a:path w="4139565" h="51435">
                <a:moveTo>
                  <a:pt x="3378707" y="25907"/>
                </a:moveTo>
                <a:lnTo>
                  <a:pt x="3378707" y="0"/>
                </a:lnTo>
                <a:lnTo>
                  <a:pt x="3352799" y="0"/>
                </a:lnTo>
                <a:lnTo>
                  <a:pt x="3352799" y="25907"/>
                </a:lnTo>
                <a:lnTo>
                  <a:pt x="3378707" y="25907"/>
                </a:lnTo>
                <a:close/>
              </a:path>
              <a:path w="4139565" h="51435">
                <a:moveTo>
                  <a:pt x="3428999" y="25907"/>
                </a:moveTo>
                <a:lnTo>
                  <a:pt x="3428999" y="0"/>
                </a:lnTo>
                <a:lnTo>
                  <a:pt x="3404615" y="0"/>
                </a:lnTo>
                <a:lnTo>
                  <a:pt x="3404615" y="25907"/>
                </a:lnTo>
                <a:lnTo>
                  <a:pt x="3428999" y="25907"/>
                </a:lnTo>
                <a:close/>
              </a:path>
              <a:path w="4139565" h="51435">
                <a:moveTo>
                  <a:pt x="3480815" y="25907"/>
                </a:moveTo>
                <a:lnTo>
                  <a:pt x="3480815" y="0"/>
                </a:lnTo>
                <a:lnTo>
                  <a:pt x="3454907" y="0"/>
                </a:lnTo>
                <a:lnTo>
                  <a:pt x="3454907" y="25907"/>
                </a:lnTo>
                <a:lnTo>
                  <a:pt x="3480815" y="25907"/>
                </a:lnTo>
                <a:close/>
              </a:path>
              <a:path w="4139565" h="51435">
                <a:moveTo>
                  <a:pt x="3531107" y="25907"/>
                </a:moveTo>
                <a:lnTo>
                  <a:pt x="3531107" y="0"/>
                </a:lnTo>
                <a:lnTo>
                  <a:pt x="3505199" y="0"/>
                </a:lnTo>
                <a:lnTo>
                  <a:pt x="3505199" y="25907"/>
                </a:lnTo>
                <a:lnTo>
                  <a:pt x="3531107" y="25907"/>
                </a:lnTo>
                <a:close/>
              </a:path>
              <a:path w="4139565" h="51435">
                <a:moveTo>
                  <a:pt x="3581399" y="25907"/>
                </a:moveTo>
                <a:lnTo>
                  <a:pt x="3581399" y="0"/>
                </a:lnTo>
                <a:lnTo>
                  <a:pt x="3557015" y="0"/>
                </a:lnTo>
                <a:lnTo>
                  <a:pt x="3557015" y="25907"/>
                </a:lnTo>
                <a:lnTo>
                  <a:pt x="3581399" y="25907"/>
                </a:lnTo>
                <a:close/>
              </a:path>
              <a:path w="4139565" h="51435">
                <a:moveTo>
                  <a:pt x="3633215" y="25907"/>
                </a:moveTo>
                <a:lnTo>
                  <a:pt x="3633215" y="0"/>
                </a:lnTo>
                <a:lnTo>
                  <a:pt x="3607307" y="0"/>
                </a:lnTo>
                <a:lnTo>
                  <a:pt x="3607307" y="25907"/>
                </a:lnTo>
                <a:lnTo>
                  <a:pt x="3633215" y="25907"/>
                </a:lnTo>
                <a:close/>
              </a:path>
              <a:path w="4139565" h="51435">
                <a:moveTo>
                  <a:pt x="3683507" y="25907"/>
                </a:moveTo>
                <a:lnTo>
                  <a:pt x="3683507" y="0"/>
                </a:lnTo>
                <a:lnTo>
                  <a:pt x="3657599" y="0"/>
                </a:lnTo>
                <a:lnTo>
                  <a:pt x="3657599" y="25907"/>
                </a:lnTo>
                <a:lnTo>
                  <a:pt x="3683507" y="25907"/>
                </a:lnTo>
                <a:close/>
              </a:path>
              <a:path w="4139565" h="51435">
                <a:moveTo>
                  <a:pt x="3733799" y="25907"/>
                </a:moveTo>
                <a:lnTo>
                  <a:pt x="3733799" y="0"/>
                </a:lnTo>
                <a:lnTo>
                  <a:pt x="3709415" y="0"/>
                </a:lnTo>
                <a:lnTo>
                  <a:pt x="3709415" y="25907"/>
                </a:lnTo>
                <a:lnTo>
                  <a:pt x="3733799" y="25907"/>
                </a:lnTo>
                <a:close/>
              </a:path>
              <a:path w="4139565" h="51435">
                <a:moveTo>
                  <a:pt x="3785615" y="25907"/>
                </a:moveTo>
                <a:lnTo>
                  <a:pt x="3785615" y="0"/>
                </a:lnTo>
                <a:lnTo>
                  <a:pt x="3759707" y="0"/>
                </a:lnTo>
                <a:lnTo>
                  <a:pt x="3759707" y="25907"/>
                </a:lnTo>
                <a:lnTo>
                  <a:pt x="3785615" y="25907"/>
                </a:lnTo>
                <a:close/>
              </a:path>
              <a:path w="4139565" h="51435">
                <a:moveTo>
                  <a:pt x="3835907" y="25907"/>
                </a:moveTo>
                <a:lnTo>
                  <a:pt x="3835907" y="0"/>
                </a:lnTo>
                <a:lnTo>
                  <a:pt x="3809999" y="0"/>
                </a:lnTo>
                <a:lnTo>
                  <a:pt x="3809999" y="25907"/>
                </a:lnTo>
                <a:lnTo>
                  <a:pt x="3835907" y="25907"/>
                </a:lnTo>
                <a:close/>
              </a:path>
              <a:path w="4139565" h="51435">
                <a:moveTo>
                  <a:pt x="3886199" y="25907"/>
                </a:moveTo>
                <a:lnTo>
                  <a:pt x="3886199" y="0"/>
                </a:lnTo>
                <a:lnTo>
                  <a:pt x="3861815" y="0"/>
                </a:lnTo>
                <a:lnTo>
                  <a:pt x="3861815" y="25907"/>
                </a:lnTo>
                <a:lnTo>
                  <a:pt x="3886199" y="25907"/>
                </a:lnTo>
                <a:close/>
              </a:path>
              <a:path w="4139565" h="51435">
                <a:moveTo>
                  <a:pt x="3938015" y="25907"/>
                </a:moveTo>
                <a:lnTo>
                  <a:pt x="3938015" y="0"/>
                </a:lnTo>
                <a:lnTo>
                  <a:pt x="3912107" y="0"/>
                </a:lnTo>
                <a:lnTo>
                  <a:pt x="3912107" y="25907"/>
                </a:lnTo>
                <a:lnTo>
                  <a:pt x="3938015" y="25907"/>
                </a:lnTo>
                <a:close/>
              </a:path>
              <a:path w="4139565" h="51435">
                <a:moveTo>
                  <a:pt x="3988307" y="25907"/>
                </a:moveTo>
                <a:lnTo>
                  <a:pt x="3988307" y="0"/>
                </a:lnTo>
                <a:lnTo>
                  <a:pt x="3962399" y="0"/>
                </a:lnTo>
                <a:lnTo>
                  <a:pt x="3962399" y="25907"/>
                </a:lnTo>
                <a:lnTo>
                  <a:pt x="3988307" y="25907"/>
                </a:lnTo>
                <a:close/>
              </a:path>
              <a:path w="4139565" h="51435">
                <a:moveTo>
                  <a:pt x="4038599" y="25907"/>
                </a:moveTo>
                <a:lnTo>
                  <a:pt x="4038599" y="0"/>
                </a:lnTo>
                <a:lnTo>
                  <a:pt x="4014215" y="0"/>
                </a:lnTo>
                <a:lnTo>
                  <a:pt x="4014215" y="25907"/>
                </a:lnTo>
                <a:lnTo>
                  <a:pt x="4038599" y="25907"/>
                </a:lnTo>
                <a:close/>
              </a:path>
              <a:path w="4139565" h="51435">
                <a:moveTo>
                  <a:pt x="4090415" y="25907"/>
                </a:moveTo>
                <a:lnTo>
                  <a:pt x="4090415" y="0"/>
                </a:lnTo>
                <a:lnTo>
                  <a:pt x="4067653" y="0"/>
                </a:lnTo>
                <a:lnTo>
                  <a:pt x="4065555" y="4980"/>
                </a:lnTo>
                <a:lnTo>
                  <a:pt x="4063930" y="21803"/>
                </a:lnTo>
                <a:lnTo>
                  <a:pt x="4065732" y="25907"/>
                </a:lnTo>
                <a:lnTo>
                  <a:pt x="4090415" y="25907"/>
                </a:lnTo>
                <a:close/>
              </a:path>
              <a:path w="4139565" h="51435">
                <a:moveTo>
                  <a:pt x="4067653" y="0"/>
                </a:moveTo>
                <a:lnTo>
                  <a:pt x="4064507" y="0"/>
                </a:lnTo>
                <a:lnTo>
                  <a:pt x="4064507" y="15826"/>
                </a:lnTo>
                <a:lnTo>
                  <a:pt x="4065555" y="4980"/>
                </a:lnTo>
                <a:lnTo>
                  <a:pt x="4067653" y="0"/>
                </a:lnTo>
                <a:close/>
              </a:path>
              <a:path w="4139565" h="51435">
                <a:moveTo>
                  <a:pt x="4065732" y="25907"/>
                </a:moveTo>
                <a:lnTo>
                  <a:pt x="4064507" y="23118"/>
                </a:lnTo>
                <a:lnTo>
                  <a:pt x="4064507" y="25907"/>
                </a:lnTo>
                <a:lnTo>
                  <a:pt x="4065732" y="25907"/>
                </a:lnTo>
                <a:close/>
              </a:path>
              <a:path w="4139565" h="51435">
                <a:moveTo>
                  <a:pt x="4090415" y="48809"/>
                </a:moveTo>
                <a:lnTo>
                  <a:pt x="4090415" y="25907"/>
                </a:lnTo>
                <a:lnTo>
                  <a:pt x="4065732" y="25907"/>
                </a:lnTo>
                <a:lnTo>
                  <a:pt x="4069020" y="33401"/>
                </a:lnTo>
                <a:lnTo>
                  <a:pt x="4078208" y="42868"/>
                </a:lnTo>
                <a:lnTo>
                  <a:pt x="4090415" y="48809"/>
                </a:lnTo>
                <a:close/>
              </a:path>
              <a:path w="4139565" h="51435">
                <a:moveTo>
                  <a:pt x="4139021" y="10102"/>
                </a:moveTo>
                <a:lnTo>
                  <a:pt x="4135175" y="-3548"/>
                </a:lnTo>
                <a:lnTo>
                  <a:pt x="4126932" y="-14485"/>
                </a:lnTo>
                <a:lnTo>
                  <a:pt x="4115249" y="-21749"/>
                </a:lnTo>
                <a:lnTo>
                  <a:pt x="4101083" y="-24383"/>
                </a:lnTo>
                <a:lnTo>
                  <a:pt x="4091243" y="-23112"/>
                </a:lnTo>
                <a:lnTo>
                  <a:pt x="4079941" y="-17705"/>
                </a:lnTo>
                <a:lnTo>
                  <a:pt x="4071135" y="-8264"/>
                </a:lnTo>
                <a:lnTo>
                  <a:pt x="4067653" y="0"/>
                </a:lnTo>
                <a:lnTo>
                  <a:pt x="4090415" y="0"/>
                </a:lnTo>
                <a:lnTo>
                  <a:pt x="4090415" y="48809"/>
                </a:lnTo>
                <a:lnTo>
                  <a:pt x="4091147" y="49165"/>
                </a:lnTo>
                <a:lnTo>
                  <a:pt x="4107489" y="51253"/>
                </a:lnTo>
                <a:lnTo>
                  <a:pt x="4120110" y="46412"/>
                </a:lnTo>
                <a:lnTo>
                  <a:pt x="4130131" y="37346"/>
                </a:lnTo>
                <a:lnTo>
                  <a:pt x="4136714" y="24945"/>
                </a:lnTo>
                <a:lnTo>
                  <a:pt x="4139021" y="1010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667644" y="3271518"/>
            <a:ext cx="3448685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>
                <a:latin typeface="宋体"/>
                <a:cs typeface="宋体"/>
              </a:rPr>
              <a:t>开发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愓</a:t>
            </a:r>
            <a:r>
              <a:rPr dirty="0" sz="1900">
                <a:latin typeface="宋体"/>
                <a:cs typeface="宋体"/>
              </a:rPr>
              <a:t>用</a:t>
            </a:r>
            <a:r>
              <a:rPr dirty="0" sz="1900" spc="-10">
                <a:latin typeface="宋体"/>
                <a:cs typeface="宋体"/>
              </a:rPr>
              <a:t>将面柨</a:t>
            </a:r>
            <a:r>
              <a:rPr dirty="0" sz="1900">
                <a:latin typeface="宋体"/>
                <a:cs typeface="宋体"/>
              </a:rPr>
              <a:t>哪</a:t>
            </a:r>
            <a:r>
              <a:rPr dirty="0" sz="1900" spc="-10">
                <a:latin typeface="宋体"/>
                <a:cs typeface="宋体"/>
              </a:rPr>
              <a:t>些</a:t>
            </a:r>
            <a:r>
              <a:rPr dirty="0" sz="1900">
                <a:latin typeface="宋体"/>
                <a:cs typeface="宋体"/>
              </a:rPr>
              <a:t>挑</a:t>
            </a:r>
            <a:r>
              <a:rPr dirty="0" sz="1900" spc="-10">
                <a:latin typeface="宋体"/>
                <a:cs typeface="宋体"/>
              </a:rPr>
              <a:t>战</a:t>
            </a:r>
            <a:r>
              <a:rPr dirty="0" sz="1900" spc="-20">
                <a:latin typeface="宋体"/>
                <a:cs typeface="宋体"/>
              </a:rPr>
              <a:t>？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7480" y="3289806"/>
            <a:ext cx="14605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3097" y="4058411"/>
            <a:ext cx="594360" cy="510540"/>
          </a:xfrm>
          <a:custGeom>
            <a:avLst/>
            <a:gdLst/>
            <a:ahLst/>
            <a:cxnLst/>
            <a:rect l="l" t="t" r="r" b="b"/>
            <a:pathLst>
              <a:path w="594360" h="510539">
                <a:moveTo>
                  <a:pt x="594359" y="256031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6031"/>
                </a:lnTo>
                <a:lnTo>
                  <a:pt x="147827" y="510539"/>
                </a:lnTo>
                <a:lnTo>
                  <a:pt x="445007" y="510539"/>
                </a:lnTo>
                <a:lnTo>
                  <a:pt x="594359" y="25603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898525" y="4049267"/>
            <a:ext cx="592835" cy="510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898525" y="4049267"/>
            <a:ext cx="593090" cy="510540"/>
          </a:xfrm>
          <a:custGeom>
            <a:avLst/>
            <a:gdLst/>
            <a:ahLst/>
            <a:cxnLst/>
            <a:rect l="l" t="t" r="r" b="b"/>
            <a:pathLst>
              <a:path w="593089" h="510539">
                <a:moveTo>
                  <a:pt x="147827" y="0"/>
                </a:moveTo>
                <a:lnTo>
                  <a:pt x="0" y="254507"/>
                </a:lnTo>
                <a:lnTo>
                  <a:pt x="147827" y="510539"/>
                </a:lnTo>
                <a:lnTo>
                  <a:pt x="445007" y="510539"/>
                </a:lnTo>
                <a:lnTo>
                  <a:pt x="592835" y="254507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933578" y="4078223"/>
            <a:ext cx="519683" cy="451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933578" y="4078223"/>
            <a:ext cx="520065" cy="451484"/>
          </a:xfrm>
          <a:custGeom>
            <a:avLst/>
            <a:gdLst/>
            <a:ahLst/>
            <a:cxnLst/>
            <a:rect l="l" t="t" r="r" b="b"/>
            <a:pathLst>
              <a:path w="520064" h="451485">
                <a:moveTo>
                  <a:pt x="129539" y="0"/>
                </a:moveTo>
                <a:lnTo>
                  <a:pt x="0" y="225551"/>
                </a:lnTo>
                <a:lnTo>
                  <a:pt x="129539" y="451103"/>
                </a:lnTo>
                <a:lnTo>
                  <a:pt x="390143" y="451103"/>
                </a:lnTo>
                <a:lnTo>
                  <a:pt x="519683" y="225551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375538" y="4514088"/>
            <a:ext cx="4139565" cy="50165"/>
          </a:xfrm>
          <a:custGeom>
            <a:avLst/>
            <a:gdLst/>
            <a:ahLst/>
            <a:cxnLst/>
            <a:rect l="l" t="t" r="r" b="b"/>
            <a:pathLst>
              <a:path w="4139565" h="50164">
                <a:moveTo>
                  <a:pt x="25907" y="25907"/>
                </a:moveTo>
                <a:lnTo>
                  <a:pt x="25907" y="0"/>
                </a:lnTo>
                <a:lnTo>
                  <a:pt x="0" y="0"/>
                </a:lnTo>
                <a:lnTo>
                  <a:pt x="0" y="25907"/>
                </a:lnTo>
                <a:lnTo>
                  <a:pt x="25907" y="25907"/>
                </a:lnTo>
                <a:close/>
              </a:path>
              <a:path w="4139565" h="50164">
                <a:moveTo>
                  <a:pt x="76199" y="25907"/>
                </a:moveTo>
                <a:lnTo>
                  <a:pt x="76199" y="0"/>
                </a:lnTo>
                <a:lnTo>
                  <a:pt x="51815" y="0"/>
                </a:lnTo>
                <a:lnTo>
                  <a:pt x="51815" y="25907"/>
                </a:lnTo>
                <a:lnTo>
                  <a:pt x="76199" y="25907"/>
                </a:lnTo>
                <a:close/>
              </a:path>
              <a:path w="4139565" h="50164">
                <a:moveTo>
                  <a:pt x="128015" y="25907"/>
                </a:moveTo>
                <a:lnTo>
                  <a:pt x="128015" y="0"/>
                </a:lnTo>
                <a:lnTo>
                  <a:pt x="102107" y="0"/>
                </a:lnTo>
                <a:lnTo>
                  <a:pt x="102107" y="25907"/>
                </a:lnTo>
                <a:lnTo>
                  <a:pt x="128015" y="25907"/>
                </a:lnTo>
                <a:close/>
              </a:path>
              <a:path w="4139565" h="50164">
                <a:moveTo>
                  <a:pt x="178307" y="25907"/>
                </a:moveTo>
                <a:lnTo>
                  <a:pt x="178307" y="0"/>
                </a:lnTo>
                <a:lnTo>
                  <a:pt x="152399" y="0"/>
                </a:lnTo>
                <a:lnTo>
                  <a:pt x="152399" y="25907"/>
                </a:lnTo>
                <a:lnTo>
                  <a:pt x="178307" y="25907"/>
                </a:lnTo>
                <a:close/>
              </a:path>
              <a:path w="4139565" h="50164">
                <a:moveTo>
                  <a:pt x="228599" y="25907"/>
                </a:moveTo>
                <a:lnTo>
                  <a:pt x="228599" y="0"/>
                </a:lnTo>
                <a:lnTo>
                  <a:pt x="204215" y="0"/>
                </a:lnTo>
                <a:lnTo>
                  <a:pt x="204215" y="25907"/>
                </a:lnTo>
                <a:lnTo>
                  <a:pt x="228599" y="25907"/>
                </a:lnTo>
                <a:close/>
              </a:path>
              <a:path w="4139565" h="50164">
                <a:moveTo>
                  <a:pt x="280415" y="25907"/>
                </a:moveTo>
                <a:lnTo>
                  <a:pt x="280415" y="0"/>
                </a:lnTo>
                <a:lnTo>
                  <a:pt x="254507" y="0"/>
                </a:lnTo>
                <a:lnTo>
                  <a:pt x="254507" y="25907"/>
                </a:lnTo>
                <a:lnTo>
                  <a:pt x="280415" y="25907"/>
                </a:lnTo>
                <a:close/>
              </a:path>
              <a:path w="4139565" h="50164">
                <a:moveTo>
                  <a:pt x="330707" y="25907"/>
                </a:moveTo>
                <a:lnTo>
                  <a:pt x="330707" y="0"/>
                </a:lnTo>
                <a:lnTo>
                  <a:pt x="304799" y="0"/>
                </a:lnTo>
                <a:lnTo>
                  <a:pt x="304799" y="25907"/>
                </a:lnTo>
                <a:lnTo>
                  <a:pt x="330707" y="25907"/>
                </a:lnTo>
                <a:close/>
              </a:path>
              <a:path w="4139565" h="50164">
                <a:moveTo>
                  <a:pt x="380999" y="25907"/>
                </a:moveTo>
                <a:lnTo>
                  <a:pt x="380999" y="0"/>
                </a:lnTo>
                <a:lnTo>
                  <a:pt x="356615" y="0"/>
                </a:lnTo>
                <a:lnTo>
                  <a:pt x="356615" y="25907"/>
                </a:lnTo>
                <a:lnTo>
                  <a:pt x="380999" y="25907"/>
                </a:lnTo>
                <a:close/>
              </a:path>
              <a:path w="4139565" h="50164">
                <a:moveTo>
                  <a:pt x="432815" y="25907"/>
                </a:moveTo>
                <a:lnTo>
                  <a:pt x="432815" y="0"/>
                </a:lnTo>
                <a:lnTo>
                  <a:pt x="406907" y="0"/>
                </a:lnTo>
                <a:lnTo>
                  <a:pt x="406907" y="25907"/>
                </a:lnTo>
                <a:lnTo>
                  <a:pt x="432815" y="25907"/>
                </a:lnTo>
                <a:close/>
              </a:path>
              <a:path w="4139565" h="50164">
                <a:moveTo>
                  <a:pt x="483107" y="25907"/>
                </a:moveTo>
                <a:lnTo>
                  <a:pt x="483107" y="0"/>
                </a:lnTo>
                <a:lnTo>
                  <a:pt x="457199" y="0"/>
                </a:lnTo>
                <a:lnTo>
                  <a:pt x="457199" y="25907"/>
                </a:lnTo>
                <a:lnTo>
                  <a:pt x="483107" y="25907"/>
                </a:lnTo>
                <a:close/>
              </a:path>
              <a:path w="4139565" h="50164">
                <a:moveTo>
                  <a:pt x="533399" y="25907"/>
                </a:moveTo>
                <a:lnTo>
                  <a:pt x="533399" y="0"/>
                </a:lnTo>
                <a:lnTo>
                  <a:pt x="509015" y="0"/>
                </a:lnTo>
                <a:lnTo>
                  <a:pt x="509015" y="25907"/>
                </a:lnTo>
                <a:lnTo>
                  <a:pt x="533399" y="25907"/>
                </a:lnTo>
                <a:close/>
              </a:path>
              <a:path w="4139565" h="50164">
                <a:moveTo>
                  <a:pt x="585215" y="25907"/>
                </a:moveTo>
                <a:lnTo>
                  <a:pt x="585215" y="0"/>
                </a:lnTo>
                <a:lnTo>
                  <a:pt x="559307" y="0"/>
                </a:lnTo>
                <a:lnTo>
                  <a:pt x="559307" y="25907"/>
                </a:lnTo>
                <a:lnTo>
                  <a:pt x="585215" y="25907"/>
                </a:lnTo>
                <a:close/>
              </a:path>
              <a:path w="4139565" h="50164">
                <a:moveTo>
                  <a:pt x="635507" y="25907"/>
                </a:moveTo>
                <a:lnTo>
                  <a:pt x="635507" y="0"/>
                </a:lnTo>
                <a:lnTo>
                  <a:pt x="609599" y="0"/>
                </a:lnTo>
                <a:lnTo>
                  <a:pt x="609599" y="25907"/>
                </a:lnTo>
                <a:lnTo>
                  <a:pt x="635507" y="25907"/>
                </a:lnTo>
                <a:close/>
              </a:path>
              <a:path w="4139565" h="50164">
                <a:moveTo>
                  <a:pt x="685799" y="25907"/>
                </a:moveTo>
                <a:lnTo>
                  <a:pt x="685799" y="0"/>
                </a:lnTo>
                <a:lnTo>
                  <a:pt x="661415" y="0"/>
                </a:lnTo>
                <a:lnTo>
                  <a:pt x="661415" y="25907"/>
                </a:lnTo>
                <a:lnTo>
                  <a:pt x="685799" y="25907"/>
                </a:lnTo>
                <a:close/>
              </a:path>
              <a:path w="4139565" h="50164">
                <a:moveTo>
                  <a:pt x="737615" y="25907"/>
                </a:moveTo>
                <a:lnTo>
                  <a:pt x="737615" y="0"/>
                </a:lnTo>
                <a:lnTo>
                  <a:pt x="711707" y="0"/>
                </a:lnTo>
                <a:lnTo>
                  <a:pt x="711707" y="25907"/>
                </a:lnTo>
                <a:lnTo>
                  <a:pt x="737615" y="25907"/>
                </a:lnTo>
                <a:close/>
              </a:path>
              <a:path w="4139565" h="50164">
                <a:moveTo>
                  <a:pt x="787907" y="25907"/>
                </a:moveTo>
                <a:lnTo>
                  <a:pt x="787907" y="0"/>
                </a:lnTo>
                <a:lnTo>
                  <a:pt x="761999" y="0"/>
                </a:lnTo>
                <a:lnTo>
                  <a:pt x="761999" y="25907"/>
                </a:lnTo>
                <a:lnTo>
                  <a:pt x="787907" y="25907"/>
                </a:lnTo>
                <a:close/>
              </a:path>
              <a:path w="4139565" h="50164">
                <a:moveTo>
                  <a:pt x="838199" y="25907"/>
                </a:moveTo>
                <a:lnTo>
                  <a:pt x="838199" y="0"/>
                </a:lnTo>
                <a:lnTo>
                  <a:pt x="813815" y="0"/>
                </a:lnTo>
                <a:lnTo>
                  <a:pt x="813815" y="25907"/>
                </a:lnTo>
                <a:lnTo>
                  <a:pt x="838199" y="25907"/>
                </a:lnTo>
                <a:close/>
              </a:path>
              <a:path w="4139565" h="50164">
                <a:moveTo>
                  <a:pt x="890015" y="25907"/>
                </a:moveTo>
                <a:lnTo>
                  <a:pt x="890015" y="0"/>
                </a:lnTo>
                <a:lnTo>
                  <a:pt x="864107" y="0"/>
                </a:lnTo>
                <a:lnTo>
                  <a:pt x="864107" y="25907"/>
                </a:lnTo>
                <a:lnTo>
                  <a:pt x="890015" y="25907"/>
                </a:lnTo>
                <a:close/>
              </a:path>
              <a:path w="4139565" h="50164">
                <a:moveTo>
                  <a:pt x="940307" y="25907"/>
                </a:moveTo>
                <a:lnTo>
                  <a:pt x="940307" y="0"/>
                </a:lnTo>
                <a:lnTo>
                  <a:pt x="914399" y="0"/>
                </a:lnTo>
                <a:lnTo>
                  <a:pt x="914399" y="25907"/>
                </a:lnTo>
                <a:lnTo>
                  <a:pt x="940307" y="25907"/>
                </a:lnTo>
                <a:close/>
              </a:path>
              <a:path w="4139565" h="50164">
                <a:moveTo>
                  <a:pt x="990599" y="25907"/>
                </a:moveTo>
                <a:lnTo>
                  <a:pt x="990599" y="0"/>
                </a:lnTo>
                <a:lnTo>
                  <a:pt x="966215" y="0"/>
                </a:lnTo>
                <a:lnTo>
                  <a:pt x="966215" y="25907"/>
                </a:lnTo>
                <a:lnTo>
                  <a:pt x="990599" y="25907"/>
                </a:lnTo>
                <a:close/>
              </a:path>
              <a:path w="4139565" h="50164">
                <a:moveTo>
                  <a:pt x="1042415" y="25907"/>
                </a:moveTo>
                <a:lnTo>
                  <a:pt x="1042415" y="0"/>
                </a:lnTo>
                <a:lnTo>
                  <a:pt x="1016507" y="0"/>
                </a:lnTo>
                <a:lnTo>
                  <a:pt x="1016507" y="25907"/>
                </a:lnTo>
                <a:lnTo>
                  <a:pt x="1042415" y="25907"/>
                </a:lnTo>
                <a:close/>
              </a:path>
              <a:path w="4139565" h="50164">
                <a:moveTo>
                  <a:pt x="1092707" y="25907"/>
                </a:moveTo>
                <a:lnTo>
                  <a:pt x="1092707" y="0"/>
                </a:lnTo>
                <a:lnTo>
                  <a:pt x="1066799" y="0"/>
                </a:lnTo>
                <a:lnTo>
                  <a:pt x="1066799" y="25907"/>
                </a:lnTo>
                <a:lnTo>
                  <a:pt x="1092707" y="25907"/>
                </a:lnTo>
                <a:close/>
              </a:path>
              <a:path w="4139565" h="50164">
                <a:moveTo>
                  <a:pt x="1142999" y="25907"/>
                </a:moveTo>
                <a:lnTo>
                  <a:pt x="1142999" y="0"/>
                </a:lnTo>
                <a:lnTo>
                  <a:pt x="1118615" y="0"/>
                </a:lnTo>
                <a:lnTo>
                  <a:pt x="1118615" y="25907"/>
                </a:lnTo>
                <a:lnTo>
                  <a:pt x="1142999" y="25907"/>
                </a:lnTo>
                <a:close/>
              </a:path>
              <a:path w="4139565" h="50164">
                <a:moveTo>
                  <a:pt x="1194815" y="25907"/>
                </a:moveTo>
                <a:lnTo>
                  <a:pt x="1194815" y="0"/>
                </a:lnTo>
                <a:lnTo>
                  <a:pt x="1168907" y="0"/>
                </a:lnTo>
                <a:lnTo>
                  <a:pt x="1168907" y="25907"/>
                </a:lnTo>
                <a:lnTo>
                  <a:pt x="1194815" y="25907"/>
                </a:lnTo>
                <a:close/>
              </a:path>
              <a:path w="4139565" h="50164">
                <a:moveTo>
                  <a:pt x="1245107" y="25907"/>
                </a:moveTo>
                <a:lnTo>
                  <a:pt x="1245107" y="0"/>
                </a:lnTo>
                <a:lnTo>
                  <a:pt x="1219199" y="0"/>
                </a:lnTo>
                <a:lnTo>
                  <a:pt x="1219199" y="25907"/>
                </a:lnTo>
                <a:lnTo>
                  <a:pt x="1245107" y="25907"/>
                </a:lnTo>
                <a:close/>
              </a:path>
              <a:path w="4139565" h="50164">
                <a:moveTo>
                  <a:pt x="1295399" y="25907"/>
                </a:moveTo>
                <a:lnTo>
                  <a:pt x="1295399" y="0"/>
                </a:lnTo>
                <a:lnTo>
                  <a:pt x="1271015" y="0"/>
                </a:lnTo>
                <a:lnTo>
                  <a:pt x="1271015" y="25907"/>
                </a:lnTo>
                <a:lnTo>
                  <a:pt x="1295399" y="25907"/>
                </a:lnTo>
                <a:close/>
              </a:path>
              <a:path w="4139565" h="50164">
                <a:moveTo>
                  <a:pt x="1347215" y="25907"/>
                </a:moveTo>
                <a:lnTo>
                  <a:pt x="1347215" y="0"/>
                </a:lnTo>
                <a:lnTo>
                  <a:pt x="1321307" y="0"/>
                </a:lnTo>
                <a:lnTo>
                  <a:pt x="1321307" y="25907"/>
                </a:lnTo>
                <a:lnTo>
                  <a:pt x="1347215" y="25907"/>
                </a:lnTo>
                <a:close/>
              </a:path>
              <a:path w="4139565" h="50164">
                <a:moveTo>
                  <a:pt x="1397507" y="25907"/>
                </a:moveTo>
                <a:lnTo>
                  <a:pt x="1397507" y="0"/>
                </a:lnTo>
                <a:lnTo>
                  <a:pt x="1371599" y="0"/>
                </a:lnTo>
                <a:lnTo>
                  <a:pt x="1371599" y="25907"/>
                </a:lnTo>
                <a:lnTo>
                  <a:pt x="1397507" y="25907"/>
                </a:lnTo>
                <a:close/>
              </a:path>
              <a:path w="4139565" h="50164">
                <a:moveTo>
                  <a:pt x="1447799" y="25907"/>
                </a:moveTo>
                <a:lnTo>
                  <a:pt x="1447799" y="0"/>
                </a:lnTo>
                <a:lnTo>
                  <a:pt x="1423415" y="0"/>
                </a:lnTo>
                <a:lnTo>
                  <a:pt x="1423415" y="25907"/>
                </a:lnTo>
                <a:lnTo>
                  <a:pt x="1447799" y="25907"/>
                </a:lnTo>
                <a:close/>
              </a:path>
              <a:path w="4139565" h="50164">
                <a:moveTo>
                  <a:pt x="1499615" y="25907"/>
                </a:moveTo>
                <a:lnTo>
                  <a:pt x="1499615" y="0"/>
                </a:lnTo>
                <a:lnTo>
                  <a:pt x="1473707" y="0"/>
                </a:lnTo>
                <a:lnTo>
                  <a:pt x="1473707" y="25907"/>
                </a:lnTo>
                <a:lnTo>
                  <a:pt x="1499615" y="25907"/>
                </a:lnTo>
                <a:close/>
              </a:path>
              <a:path w="4139565" h="50164">
                <a:moveTo>
                  <a:pt x="1549907" y="25907"/>
                </a:moveTo>
                <a:lnTo>
                  <a:pt x="1549907" y="0"/>
                </a:lnTo>
                <a:lnTo>
                  <a:pt x="1523999" y="0"/>
                </a:lnTo>
                <a:lnTo>
                  <a:pt x="1523999" y="25907"/>
                </a:lnTo>
                <a:lnTo>
                  <a:pt x="1549907" y="25907"/>
                </a:lnTo>
                <a:close/>
              </a:path>
              <a:path w="4139565" h="50164">
                <a:moveTo>
                  <a:pt x="1600199" y="25907"/>
                </a:moveTo>
                <a:lnTo>
                  <a:pt x="1600199" y="0"/>
                </a:lnTo>
                <a:lnTo>
                  <a:pt x="1575815" y="0"/>
                </a:lnTo>
                <a:lnTo>
                  <a:pt x="1575815" y="25907"/>
                </a:lnTo>
                <a:lnTo>
                  <a:pt x="1600199" y="25907"/>
                </a:lnTo>
                <a:close/>
              </a:path>
              <a:path w="4139565" h="50164">
                <a:moveTo>
                  <a:pt x="1652015" y="25907"/>
                </a:moveTo>
                <a:lnTo>
                  <a:pt x="1652015" y="0"/>
                </a:lnTo>
                <a:lnTo>
                  <a:pt x="1626107" y="0"/>
                </a:lnTo>
                <a:lnTo>
                  <a:pt x="1626107" y="25907"/>
                </a:lnTo>
                <a:lnTo>
                  <a:pt x="1652015" y="25907"/>
                </a:lnTo>
                <a:close/>
              </a:path>
              <a:path w="4139565" h="50164">
                <a:moveTo>
                  <a:pt x="1702307" y="25907"/>
                </a:moveTo>
                <a:lnTo>
                  <a:pt x="1702307" y="0"/>
                </a:lnTo>
                <a:lnTo>
                  <a:pt x="1676399" y="0"/>
                </a:lnTo>
                <a:lnTo>
                  <a:pt x="1676399" y="25907"/>
                </a:lnTo>
                <a:lnTo>
                  <a:pt x="1702307" y="25907"/>
                </a:lnTo>
                <a:close/>
              </a:path>
              <a:path w="4139565" h="50164">
                <a:moveTo>
                  <a:pt x="1752599" y="25907"/>
                </a:moveTo>
                <a:lnTo>
                  <a:pt x="1752599" y="0"/>
                </a:lnTo>
                <a:lnTo>
                  <a:pt x="1728215" y="0"/>
                </a:lnTo>
                <a:lnTo>
                  <a:pt x="1728215" y="25907"/>
                </a:lnTo>
                <a:lnTo>
                  <a:pt x="1752599" y="25907"/>
                </a:lnTo>
                <a:close/>
              </a:path>
              <a:path w="4139565" h="50164">
                <a:moveTo>
                  <a:pt x="1804415" y="25907"/>
                </a:moveTo>
                <a:lnTo>
                  <a:pt x="1804415" y="0"/>
                </a:lnTo>
                <a:lnTo>
                  <a:pt x="1778507" y="0"/>
                </a:lnTo>
                <a:lnTo>
                  <a:pt x="1778507" y="25907"/>
                </a:lnTo>
                <a:lnTo>
                  <a:pt x="1804415" y="25907"/>
                </a:lnTo>
                <a:close/>
              </a:path>
              <a:path w="4139565" h="50164">
                <a:moveTo>
                  <a:pt x="1854707" y="25907"/>
                </a:moveTo>
                <a:lnTo>
                  <a:pt x="1854707" y="0"/>
                </a:lnTo>
                <a:lnTo>
                  <a:pt x="1828799" y="0"/>
                </a:lnTo>
                <a:lnTo>
                  <a:pt x="1828799" y="25907"/>
                </a:lnTo>
                <a:lnTo>
                  <a:pt x="1854707" y="25907"/>
                </a:lnTo>
                <a:close/>
              </a:path>
              <a:path w="4139565" h="50164">
                <a:moveTo>
                  <a:pt x="1904999" y="25907"/>
                </a:moveTo>
                <a:lnTo>
                  <a:pt x="1904999" y="0"/>
                </a:lnTo>
                <a:lnTo>
                  <a:pt x="1880615" y="0"/>
                </a:lnTo>
                <a:lnTo>
                  <a:pt x="1880615" y="25907"/>
                </a:lnTo>
                <a:lnTo>
                  <a:pt x="1904999" y="25907"/>
                </a:lnTo>
                <a:close/>
              </a:path>
              <a:path w="4139565" h="50164">
                <a:moveTo>
                  <a:pt x="1956815" y="25907"/>
                </a:moveTo>
                <a:lnTo>
                  <a:pt x="1956815" y="0"/>
                </a:lnTo>
                <a:lnTo>
                  <a:pt x="1930907" y="0"/>
                </a:lnTo>
                <a:lnTo>
                  <a:pt x="1930907" y="25907"/>
                </a:lnTo>
                <a:lnTo>
                  <a:pt x="1956815" y="25907"/>
                </a:lnTo>
                <a:close/>
              </a:path>
              <a:path w="4139565" h="50164">
                <a:moveTo>
                  <a:pt x="2007107" y="25907"/>
                </a:moveTo>
                <a:lnTo>
                  <a:pt x="2007107" y="0"/>
                </a:lnTo>
                <a:lnTo>
                  <a:pt x="1981199" y="0"/>
                </a:lnTo>
                <a:lnTo>
                  <a:pt x="1981199" y="25907"/>
                </a:lnTo>
                <a:lnTo>
                  <a:pt x="2007107" y="25907"/>
                </a:lnTo>
                <a:close/>
              </a:path>
              <a:path w="4139565" h="50164">
                <a:moveTo>
                  <a:pt x="2057399" y="25907"/>
                </a:moveTo>
                <a:lnTo>
                  <a:pt x="2057399" y="0"/>
                </a:lnTo>
                <a:lnTo>
                  <a:pt x="2033015" y="0"/>
                </a:lnTo>
                <a:lnTo>
                  <a:pt x="2033015" y="25907"/>
                </a:lnTo>
                <a:lnTo>
                  <a:pt x="2057399" y="25907"/>
                </a:lnTo>
                <a:close/>
              </a:path>
              <a:path w="4139565" h="50164">
                <a:moveTo>
                  <a:pt x="2109215" y="25907"/>
                </a:moveTo>
                <a:lnTo>
                  <a:pt x="2109215" y="0"/>
                </a:lnTo>
                <a:lnTo>
                  <a:pt x="2083307" y="0"/>
                </a:lnTo>
                <a:lnTo>
                  <a:pt x="2083307" y="25907"/>
                </a:lnTo>
                <a:lnTo>
                  <a:pt x="2109215" y="25907"/>
                </a:lnTo>
                <a:close/>
              </a:path>
              <a:path w="4139565" h="50164">
                <a:moveTo>
                  <a:pt x="2159507" y="25907"/>
                </a:moveTo>
                <a:lnTo>
                  <a:pt x="2159507" y="0"/>
                </a:lnTo>
                <a:lnTo>
                  <a:pt x="2133599" y="0"/>
                </a:lnTo>
                <a:lnTo>
                  <a:pt x="2133599" y="25907"/>
                </a:lnTo>
                <a:lnTo>
                  <a:pt x="2159507" y="25907"/>
                </a:lnTo>
                <a:close/>
              </a:path>
              <a:path w="4139565" h="50164">
                <a:moveTo>
                  <a:pt x="2209799" y="25907"/>
                </a:moveTo>
                <a:lnTo>
                  <a:pt x="2209799" y="0"/>
                </a:lnTo>
                <a:lnTo>
                  <a:pt x="2185415" y="0"/>
                </a:lnTo>
                <a:lnTo>
                  <a:pt x="2185415" y="25907"/>
                </a:lnTo>
                <a:lnTo>
                  <a:pt x="2209799" y="25907"/>
                </a:lnTo>
                <a:close/>
              </a:path>
              <a:path w="4139565" h="50164">
                <a:moveTo>
                  <a:pt x="2261615" y="25907"/>
                </a:moveTo>
                <a:lnTo>
                  <a:pt x="2261615" y="0"/>
                </a:lnTo>
                <a:lnTo>
                  <a:pt x="2235707" y="0"/>
                </a:lnTo>
                <a:lnTo>
                  <a:pt x="2235707" y="25907"/>
                </a:lnTo>
                <a:lnTo>
                  <a:pt x="2261615" y="25907"/>
                </a:lnTo>
                <a:close/>
              </a:path>
              <a:path w="4139565" h="50164">
                <a:moveTo>
                  <a:pt x="2311907" y="25907"/>
                </a:moveTo>
                <a:lnTo>
                  <a:pt x="2311907" y="0"/>
                </a:lnTo>
                <a:lnTo>
                  <a:pt x="2285999" y="0"/>
                </a:lnTo>
                <a:lnTo>
                  <a:pt x="2285999" y="25907"/>
                </a:lnTo>
                <a:lnTo>
                  <a:pt x="2311907" y="25907"/>
                </a:lnTo>
                <a:close/>
              </a:path>
              <a:path w="4139565" h="50164">
                <a:moveTo>
                  <a:pt x="2362199" y="25907"/>
                </a:moveTo>
                <a:lnTo>
                  <a:pt x="2362199" y="0"/>
                </a:lnTo>
                <a:lnTo>
                  <a:pt x="2337815" y="0"/>
                </a:lnTo>
                <a:lnTo>
                  <a:pt x="2337815" y="25907"/>
                </a:lnTo>
                <a:lnTo>
                  <a:pt x="2362199" y="25907"/>
                </a:lnTo>
                <a:close/>
              </a:path>
              <a:path w="4139565" h="50164">
                <a:moveTo>
                  <a:pt x="2414015" y="25907"/>
                </a:moveTo>
                <a:lnTo>
                  <a:pt x="2414015" y="0"/>
                </a:lnTo>
                <a:lnTo>
                  <a:pt x="2388107" y="0"/>
                </a:lnTo>
                <a:lnTo>
                  <a:pt x="2388107" y="25907"/>
                </a:lnTo>
                <a:lnTo>
                  <a:pt x="2414015" y="25907"/>
                </a:lnTo>
                <a:close/>
              </a:path>
              <a:path w="4139565" h="50164">
                <a:moveTo>
                  <a:pt x="2464307" y="25907"/>
                </a:moveTo>
                <a:lnTo>
                  <a:pt x="2464307" y="0"/>
                </a:lnTo>
                <a:lnTo>
                  <a:pt x="2438399" y="0"/>
                </a:lnTo>
                <a:lnTo>
                  <a:pt x="2438399" y="25907"/>
                </a:lnTo>
                <a:lnTo>
                  <a:pt x="2464307" y="25907"/>
                </a:lnTo>
                <a:close/>
              </a:path>
              <a:path w="4139565" h="50164">
                <a:moveTo>
                  <a:pt x="2514599" y="25907"/>
                </a:moveTo>
                <a:lnTo>
                  <a:pt x="2514599" y="0"/>
                </a:lnTo>
                <a:lnTo>
                  <a:pt x="2490215" y="0"/>
                </a:lnTo>
                <a:lnTo>
                  <a:pt x="2490215" y="25907"/>
                </a:lnTo>
                <a:lnTo>
                  <a:pt x="2514599" y="25907"/>
                </a:lnTo>
                <a:close/>
              </a:path>
              <a:path w="4139565" h="50164">
                <a:moveTo>
                  <a:pt x="2566415" y="25907"/>
                </a:moveTo>
                <a:lnTo>
                  <a:pt x="2566415" y="0"/>
                </a:lnTo>
                <a:lnTo>
                  <a:pt x="2540507" y="0"/>
                </a:lnTo>
                <a:lnTo>
                  <a:pt x="2540507" y="25907"/>
                </a:lnTo>
                <a:lnTo>
                  <a:pt x="2566415" y="25907"/>
                </a:lnTo>
                <a:close/>
              </a:path>
              <a:path w="4139565" h="50164">
                <a:moveTo>
                  <a:pt x="2616707" y="25907"/>
                </a:moveTo>
                <a:lnTo>
                  <a:pt x="2616707" y="0"/>
                </a:lnTo>
                <a:lnTo>
                  <a:pt x="2590799" y="0"/>
                </a:lnTo>
                <a:lnTo>
                  <a:pt x="2590799" y="25907"/>
                </a:lnTo>
                <a:lnTo>
                  <a:pt x="2616707" y="25907"/>
                </a:lnTo>
                <a:close/>
              </a:path>
              <a:path w="4139565" h="50164">
                <a:moveTo>
                  <a:pt x="2666999" y="25907"/>
                </a:moveTo>
                <a:lnTo>
                  <a:pt x="2666999" y="0"/>
                </a:lnTo>
                <a:lnTo>
                  <a:pt x="2642615" y="0"/>
                </a:lnTo>
                <a:lnTo>
                  <a:pt x="2642615" y="25907"/>
                </a:lnTo>
                <a:lnTo>
                  <a:pt x="2666999" y="25907"/>
                </a:lnTo>
                <a:close/>
              </a:path>
              <a:path w="4139565" h="50164">
                <a:moveTo>
                  <a:pt x="2718815" y="25907"/>
                </a:moveTo>
                <a:lnTo>
                  <a:pt x="2718815" y="0"/>
                </a:lnTo>
                <a:lnTo>
                  <a:pt x="2692907" y="0"/>
                </a:lnTo>
                <a:lnTo>
                  <a:pt x="2692907" y="25907"/>
                </a:lnTo>
                <a:lnTo>
                  <a:pt x="2718815" y="25907"/>
                </a:lnTo>
                <a:close/>
              </a:path>
              <a:path w="4139565" h="50164">
                <a:moveTo>
                  <a:pt x="2769107" y="25907"/>
                </a:moveTo>
                <a:lnTo>
                  <a:pt x="2769107" y="0"/>
                </a:lnTo>
                <a:lnTo>
                  <a:pt x="2743199" y="0"/>
                </a:lnTo>
                <a:lnTo>
                  <a:pt x="2743199" y="25907"/>
                </a:lnTo>
                <a:lnTo>
                  <a:pt x="2769107" y="25907"/>
                </a:lnTo>
                <a:close/>
              </a:path>
              <a:path w="4139565" h="50164">
                <a:moveTo>
                  <a:pt x="2819399" y="25907"/>
                </a:moveTo>
                <a:lnTo>
                  <a:pt x="2819399" y="0"/>
                </a:lnTo>
                <a:lnTo>
                  <a:pt x="2795015" y="0"/>
                </a:lnTo>
                <a:lnTo>
                  <a:pt x="2795015" y="25907"/>
                </a:lnTo>
                <a:lnTo>
                  <a:pt x="2819399" y="25907"/>
                </a:lnTo>
                <a:close/>
              </a:path>
              <a:path w="4139565" h="50164">
                <a:moveTo>
                  <a:pt x="2871215" y="25907"/>
                </a:moveTo>
                <a:lnTo>
                  <a:pt x="2871215" y="0"/>
                </a:lnTo>
                <a:lnTo>
                  <a:pt x="2845307" y="0"/>
                </a:lnTo>
                <a:lnTo>
                  <a:pt x="2845307" y="25907"/>
                </a:lnTo>
                <a:lnTo>
                  <a:pt x="2871215" y="25907"/>
                </a:lnTo>
                <a:close/>
              </a:path>
              <a:path w="4139565" h="50164">
                <a:moveTo>
                  <a:pt x="2921507" y="25907"/>
                </a:moveTo>
                <a:lnTo>
                  <a:pt x="2921507" y="0"/>
                </a:lnTo>
                <a:lnTo>
                  <a:pt x="2895599" y="0"/>
                </a:lnTo>
                <a:lnTo>
                  <a:pt x="2895599" y="25907"/>
                </a:lnTo>
                <a:lnTo>
                  <a:pt x="2921507" y="25907"/>
                </a:lnTo>
                <a:close/>
              </a:path>
              <a:path w="4139565" h="50164">
                <a:moveTo>
                  <a:pt x="2971799" y="25907"/>
                </a:moveTo>
                <a:lnTo>
                  <a:pt x="2971799" y="0"/>
                </a:lnTo>
                <a:lnTo>
                  <a:pt x="2947415" y="0"/>
                </a:lnTo>
                <a:lnTo>
                  <a:pt x="2947415" y="25907"/>
                </a:lnTo>
                <a:lnTo>
                  <a:pt x="2971799" y="25907"/>
                </a:lnTo>
                <a:close/>
              </a:path>
              <a:path w="4139565" h="50164">
                <a:moveTo>
                  <a:pt x="3023615" y="25907"/>
                </a:moveTo>
                <a:lnTo>
                  <a:pt x="3023615" y="0"/>
                </a:lnTo>
                <a:lnTo>
                  <a:pt x="2997707" y="0"/>
                </a:lnTo>
                <a:lnTo>
                  <a:pt x="2997707" y="25907"/>
                </a:lnTo>
                <a:lnTo>
                  <a:pt x="3023615" y="25907"/>
                </a:lnTo>
                <a:close/>
              </a:path>
              <a:path w="4139565" h="50164">
                <a:moveTo>
                  <a:pt x="3073907" y="25907"/>
                </a:moveTo>
                <a:lnTo>
                  <a:pt x="3073907" y="0"/>
                </a:lnTo>
                <a:lnTo>
                  <a:pt x="3047999" y="0"/>
                </a:lnTo>
                <a:lnTo>
                  <a:pt x="3047999" y="25907"/>
                </a:lnTo>
                <a:lnTo>
                  <a:pt x="3073907" y="25907"/>
                </a:lnTo>
                <a:close/>
              </a:path>
              <a:path w="4139565" h="50164">
                <a:moveTo>
                  <a:pt x="3124199" y="25907"/>
                </a:moveTo>
                <a:lnTo>
                  <a:pt x="3124199" y="0"/>
                </a:lnTo>
                <a:lnTo>
                  <a:pt x="3099815" y="0"/>
                </a:lnTo>
                <a:lnTo>
                  <a:pt x="3099815" y="25907"/>
                </a:lnTo>
                <a:lnTo>
                  <a:pt x="3124199" y="25907"/>
                </a:lnTo>
                <a:close/>
              </a:path>
              <a:path w="4139565" h="50164">
                <a:moveTo>
                  <a:pt x="3176015" y="25907"/>
                </a:moveTo>
                <a:lnTo>
                  <a:pt x="3176015" y="0"/>
                </a:lnTo>
                <a:lnTo>
                  <a:pt x="3150107" y="0"/>
                </a:lnTo>
                <a:lnTo>
                  <a:pt x="3150107" y="25907"/>
                </a:lnTo>
                <a:lnTo>
                  <a:pt x="3176015" y="25907"/>
                </a:lnTo>
                <a:close/>
              </a:path>
              <a:path w="4139565" h="50164">
                <a:moveTo>
                  <a:pt x="3226307" y="25907"/>
                </a:moveTo>
                <a:lnTo>
                  <a:pt x="3226307" y="0"/>
                </a:lnTo>
                <a:lnTo>
                  <a:pt x="3200399" y="0"/>
                </a:lnTo>
                <a:lnTo>
                  <a:pt x="3200399" y="25907"/>
                </a:lnTo>
                <a:lnTo>
                  <a:pt x="3226307" y="25907"/>
                </a:lnTo>
                <a:close/>
              </a:path>
              <a:path w="4139565" h="50164">
                <a:moveTo>
                  <a:pt x="3276599" y="25907"/>
                </a:moveTo>
                <a:lnTo>
                  <a:pt x="3276599" y="0"/>
                </a:lnTo>
                <a:lnTo>
                  <a:pt x="3252215" y="0"/>
                </a:lnTo>
                <a:lnTo>
                  <a:pt x="3252215" y="25907"/>
                </a:lnTo>
                <a:lnTo>
                  <a:pt x="3276599" y="25907"/>
                </a:lnTo>
                <a:close/>
              </a:path>
              <a:path w="4139565" h="50164">
                <a:moveTo>
                  <a:pt x="3328415" y="25907"/>
                </a:moveTo>
                <a:lnTo>
                  <a:pt x="3328415" y="0"/>
                </a:lnTo>
                <a:lnTo>
                  <a:pt x="3302507" y="0"/>
                </a:lnTo>
                <a:lnTo>
                  <a:pt x="3302507" y="25907"/>
                </a:lnTo>
                <a:lnTo>
                  <a:pt x="3328415" y="25907"/>
                </a:lnTo>
                <a:close/>
              </a:path>
              <a:path w="4139565" h="50164">
                <a:moveTo>
                  <a:pt x="3378707" y="25907"/>
                </a:moveTo>
                <a:lnTo>
                  <a:pt x="3378707" y="0"/>
                </a:lnTo>
                <a:lnTo>
                  <a:pt x="3352799" y="0"/>
                </a:lnTo>
                <a:lnTo>
                  <a:pt x="3352799" y="25907"/>
                </a:lnTo>
                <a:lnTo>
                  <a:pt x="3378707" y="25907"/>
                </a:lnTo>
                <a:close/>
              </a:path>
              <a:path w="4139565" h="50164">
                <a:moveTo>
                  <a:pt x="3428999" y="25907"/>
                </a:moveTo>
                <a:lnTo>
                  <a:pt x="3428999" y="0"/>
                </a:lnTo>
                <a:lnTo>
                  <a:pt x="3404615" y="0"/>
                </a:lnTo>
                <a:lnTo>
                  <a:pt x="3404615" y="25907"/>
                </a:lnTo>
                <a:lnTo>
                  <a:pt x="3428999" y="25907"/>
                </a:lnTo>
                <a:close/>
              </a:path>
              <a:path w="4139565" h="50164">
                <a:moveTo>
                  <a:pt x="3480815" y="25907"/>
                </a:moveTo>
                <a:lnTo>
                  <a:pt x="3480815" y="0"/>
                </a:lnTo>
                <a:lnTo>
                  <a:pt x="3454907" y="0"/>
                </a:lnTo>
                <a:lnTo>
                  <a:pt x="3454907" y="25907"/>
                </a:lnTo>
                <a:lnTo>
                  <a:pt x="3480815" y="25907"/>
                </a:lnTo>
                <a:close/>
              </a:path>
              <a:path w="4139565" h="50164">
                <a:moveTo>
                  <a:pt x="3531107" y="25907"/>
                </a:moveTo>
                <a:lnTo>
                  <a:pt x="3531107" y="0"/>
                </a:lnTo>
                <a:lnTo>
                  <a:pt x="3505199" y="0"/>
                </a:lnTo>
                <a:lnTo>
                  <a:pt x="3505199" y="25907"/>
                </a:lnTo>
                <a:lnTo>
                  <a:pt x="3531107" y="25907"/>
                </a:lnTo>
                <a:close/>
              </a:path>
              <a:path w="4139565" h="50164">
                <a:moveTo>
                  <a:pt x="3581399" y="25907"/>
                </a:moveTo>
                <a:lnTo>
                  <a:pt x="3581399" y="0"/>
                </a:lnTo>
                <a:lnTo>
                  <a:pt x="3557015" y="0"/>
                </a:lnTo>
                <a:lnTo>
                  <a:pt x="3557015" y="25907"/>
                </a:lnTo>
                <a:lnTo>
                  <a:pt x="3581399" y="25907"/>
                </a:lnTo>
                <a:close/>
              </a:path>
              <a:path w="4139565" h="50164">
                <a:moveTo>
                  <a:pt x="3633215" y="25907"/>
                </a:moveTo>
                <a:lnTo>
                  <a:pt x="3633215" y="0"/>
                </a:lnTo>
                <a:lnTo>
                  <a:pt x="3607307" y="0"/>
                </a:lnTo>
                <a:lnTo>
                  <a:pt x="3607307" y="25907"/>
                </a:lnTo>
                <a:lnTo>
                  <a:pt x="3633215" y="25907"/>
                </a:lnTo>
                <a:close/>
              </a:path>
              <a:path w="4139565" h="50164">
                <a:moveTo>
                  <a:pt x="3683507" y="25907"/>
                </a:moveTo>
                <a:lnTo>
                  <a:pt x="3683507" y="0"/>
                </a:lnTo>
                <a:lnTo>
                  <a:pt x="3657599" y="0"/>
                </a:lnTo>
                <a:lnTo>
                  <a:pt x="3657599" y="25907"/>
                </a:lnTo>
                <a:lnTo>
                  <a:pt x="3683507" y="25907"/>
                </a:lnTo>
                <a:close/>
              </a:path>
              <a:path w="4139565" h="50164">
                <a:moveTo>
                  <a:pt x="3733799" y="25907"/>
                </a:moveTo>
                <a:lnTo>
                  <a:pt x="3733799" y="0"/>
                </a:lnTo>
                <a:lnTo>
                  <a:pt x="3709415" y="0"/>
                </a:lnTo>
                <a:lnTo>
                  <a:pt x="3709415" y="25907"/>
                </a:lnTo>
                <a:lnTo>
                  <a:pt x="3733799" y="25907"/>
                </a:lnTo>
                <a:close/>
              </a:path>
              <a:path w="4139565" h="50164">
                <a:moveTo>
                  <a:pt x="3785615" y="25907"/>
                </a:moveTo>
                <a:lnTo>
                  <a:pt x="3785615" y="0"/>
                </a:lnTo>
                <a:lnTo>
                  <a:pt x="3759707" y="0"/>
                </a:lnTo>
                <a:lnTo>
                  <a:pt x="3759707" y="25907"/>
                </a:lnTo>
                <a:lnTo>
                  <a:pt x="3785615" y="25907"/>
                </a:lnTo>
                <a:close/>
              </a:path>
              <a:path w="4139565" h="50164">
                <a:moveTo>
                  <a:pt x="3835907" y="25907"/>
                </a:moveTo>
                <a:lnTo>
                  <a:pt x="3835907" y="0"/>
                </a:lnTo>
                <a:lnTo>
                  <a:pt x="3809999" y="0"/>
                </a:lnTo>
                <a:lnTo>
                  <a:pt x="3809999" y="25907"/>
                </a:lnTo>
                <a:lnTo>
                  <a:pt x="3835907" y="25907"/>
                </a:lnTo>
                <a:close/>
              </a:path>
              <a:path w="4139565" h="50164">
                <a:moveTo>
                  <a:pt x="3886199" y="25907"/>
                </a:moveTo>
                <a:lnTo>
                  <a:pt x="3886199" y="0"/>
                </a:lnTo>
                <a:lnTo>
                  <a:pt x="3861815" y="0"/>
                </a:lnTo>
                <a:lnTo>
                  <a:pt x="3861815" y="25907"/>
                </a:lnTo>
                <a:lnTo>
                  <a:pt x="3886199" y="25907"/>
                </a:lnTo>
                <a:close/>
              </a:path>
              <a:path w="4139565" h="50164">
                <a:moveTo>
                  <a:pt x="3938015" y="25907"/>
                </a:moveTo>
                <a:lnTo>
                  <a:pt x="3938015" y="0"/>
                </a:lnTo>
                <a:lnTo>
                  <a:pt x="3912107" y="0"/>
                </a:lnTo>
                <a:lnTo>
                  <a:pt x="3912107" y="25907"/>
                </a:lnTo>
                <a:lnTo>
                  <a:pt x="3938015" y="25907"/>
                </a:lnTo>
                <a:close/>
              </a:path>
              <a:path w="4139565" h="50164">
                <a:moveTo>
                  <a:pt x="3988307" y="25907"/>
                </a:moveTo>
                <a:lnTo>
                  <a:pt x="3988307" y="0"/>
                </a:lnTo>
                <a:lnTo>
                  <a:pt x="3962399" y="0"/>
                </a:lnTo>
                <a:lnTo>
                  <a:pt x="3962399" y="25907"/>
                </a:lnTo>
                <a:lnTo>
                  <a:pt x="3988307" y="25907"/>
                </a:lnTo>
                <a:close/>
              </a:path>
              <a:path w="4139565" h="50164">
                <a:moveTo>
                  <a:pt x="4038599" y="25907"/>
                </a:moveTo>
                <a:lnTo>
                  <a:pt x="4038599" y="0"/>
                </a:lnTo>
                <a:lnTo>
                  <a:pt x="4014215" y="0"/>
                </a:lnTo>
                <a:lnTo>
                  <a:pt x="4014215" y="25907"/>
                </a:lnTo>
                <a:lnTo>
                  <a:pt x="4038599" y="25907"/>
                </a:lnTo>
                <a:close/>
              </a:path>
              <a:path w="4139565" h="50164">
                <a:moveTo>
                  <a:pt x="4090415" y="25907"/>
                </a:moveTo>
                <a:lnTo>
                  <a:pt x="4090415" y="0"/>
                </a:lnTo>
                <a:lnTo>
                  <a:pt x="4067089" y="0"/>
                </a:lnTo>
                <a:lnTo>
                  <a:pt x="4065532" y="3760"/>
                </a:lnTo>
                <a:lnTo>
                  <a:pt x="4063925" y="20724"/>
                </a:lnTo>
                <a:lnTo>
                  <a:pt x="4066156" y="25907"/>
                </a:lnTo>
                <a:lnTo>
                  <a:pt x="4090415" y="25907"/>
                </a:lnTo>
                <a:close/>
              </a:path>
              <a:path w="4139565" h="50164">
                <a:moveTo>
                  <a:pt x="4067089" y="0"/>
                </a:moveTo>
                <a:lnTo>
                  <a:pt x="4064507" y="0"/>
                </a:lnTo>
                <a:lnTo>
                  <a:pt x="4064507" y="14571"/>
                </a:lnTo>
                <a:lnTo>
                  <a:pt x="4065532" y="3760"/>
                </a:lnTo>
                <a:lnTo>
                  <a:pt x="4067089" y="0"/>
                </a:lnTo>
                <a:close/>
              </a:path>
              <a:path w="4139565" h="50164">
                <a:moveTo>
                  <a:pt x="4066156" y="25907"/>
                </a:moveTo>
                <a:lnTo>
                  <a:pt x="4064507" y="22078"/>
                </a:lnTo>
                <a:lnTo>
                  <a:pt x="4064507" y="25907"/>
                </a:lnTo>
                <a:lnTo>
                  <a:pt x="4066156" y="25907"/>
                </a:lnTo>
                <a:close/>
              </a:path>
              <a:path w="4139565" h="50164">
                <a:moveTo>
                  <a:pt x="4090415" y="47491"/>
                </a:moveTo>
                <a:lnTo>
                  <a:pt x="4090415" y="25907"/>
                </a:lnTo>
                <a:lnTo>
                  <a:pt x="4066156" y="25907"/>
                </a:lnTo>
                <a:lnTo>
                  <a:pt x="4069010" y="32539"/>
                </a:lnTo>
                <a:lnTo>
                  <a:pt x="4078197" y="41828"/>
                </a:lnTo>
                <a:lnTo>
                  <a:pt x="4090415" y="47491"/>
                </a:lnTo>
                <a:close/>
              </a:path>
              <a:path w="4139565" h="50164">
                <a:moveTo>
                  <a:pt x="4139021" y="8578"/>
                </a:moveTo>
                <a:lnTo>
                  <a:pt x="4135175" y="-5072"/>
                </a:lnTo>
                <a:lnTo>
                  <a:pt x="4126932" y="-16009"/>
                </a:lnTo>
                <a:lnTo>
                  <a:pt x="4115249" y="-23273"/>
                </a:lnTo>
                <a:lnTo>
                  <a:pt x="4101083" y="-25907"/>
                </a:lnTo>
                <a:lnTo>
                  <a:pt x="4090971" y="-24559"/>
                </a:lnTo>
                <a:lnTo>
                  <a:pt x="4079772" y="-19081"/>
                </a:lnTo>
                <a:lnTo>
                  <a:pt x="4071053" y="-9574"/>
                </a:lnTo>
                <a:lnTo>
                  <a:pt x="4067089" y="0"/>
                </a:lnTo>
                <a:lnTo>
                  <a:pt x="4090415" y="0"/>
                </a:lnTo>
                <a:lnTo>
                  <a:pt x="4090415" y="47491"/>
                </a:lnTo>
                <a:lnTo>
                  <a:pt x="4091140" y="47827"/>
                </a:lnTo>
                <a:lnTo>
                  <a:pt x="4107489" y="49772"/>
                </a:lnTo>
                <a:lnTo>
                  <a:pt x="4120110" y="45217"/>
                </a:lnTo>
                <a:lnTo>
                  <a:pt x="4130131" y="36445"/>
                </a:lnTo>
                <a:lnTo>
                  <a:pt x="4136714" y="24038"/>
                </a:lnTo>
                <a:lnTo>
                  <a:pt x="4139021" y="857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117480" y="4152389"/>
            <a:ext cx="14605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76788" y="3918710"/>
            <a:ext cx="3665220" cy="54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ts val="2140"/>
              </a:lnSpc>
            </a:pPr>
            <a:r>
              <a:rPr dirty="0" sz="1900" spc="-10">
                <a:latin typeface="宋体"/>
                <a:cs typeface="宋体"/>
              </a:rPr>
              <a:t>如何实</a:t>
            </a:r>
            <a:r>
              <a:rPr dirty="0" sz="1900">
                <a:latin typeface="宋体"/>
                <a:cs typeface="宋体"/>
              </a:rPr>
              <a:t>现</a:t>
            </a:r>
            <a:r>
              <a:rPr dirty="0" sz="1900" spc="-10">
                <a:latin typeface="宋体"/>
                <a:cs typeface="宋体"/>
              </a:rPr>
              <a:t>高</a:t>
            </a:r>
            <a:r>
              <a:rPr dirty="0" sz="1900">
                <a:latin typeface="宋体"/>
                <a:cs typeface="宋体"/>
              </a:rPr>
              <a:t>性</a:t>
            </a:r>
            <a:r>
              <a:rPr dirty="0" sz="1900" spc="-10">
                <a:latin typeface="宋体"/>
                <a:cs typeface="宋体"/>
              </a:rPr>
              <a:t>能、可</a:t>
            </a:r>
            <a:r>
              <a:rPr dirty="0" sz="1900">
                <a:latin typeface="宋体"/>
                <a:cs typeface="宋体"/>
              </a:rPr>
              <a:t>配</a:t>
            </a:r>
            <a:r>
              <a:rPr dirty="0" sz="1900" spc="-10">
                <a:latin typeface="宋体"/>
                <a:cs typeface="宋体"/>
              </a:rPr>
              <a:t>置</a:t>
            </a:r>
            <a:r>
              <a:rPr dirty="0" sz="1900">
                <a:latin typeface="宋体"/>
                <a:cs typeface="宋体"/>
              </a:rPr>
              <a:t>、</a:t>
            </a:r>
            <a:r>
              <a:rPr dirty="0" sz="1900" spc="-10">
                <a:latin typeface="宋体"/>
                <a:cs typeface="宋体"/>
              </a:rPr>
              <a:t>可伸</a:t>
            </a:r>
            <a:r>
              <a:rPr dirty="0" sz="1900" spc="-20">
                <a:latin typeface="宋体"/>
                <a:cs typeface="宋体"/>
              </a:rPr>
              <a:t>缩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>
                <a:latin typeface="宋体"/>
                <a:cs typeface="宋体"/>
              </a:rPr>
              <a:t>愓</a:t>
            </a:r>
            <a:r>
              <a:rPr dirty="0" sz="1900" spc="-10">
                <a:latin typeface="宋体"/>
                <a:cs typeface="宋体"/>
              </a:rPr>
              <a:t>用</a:t>
            </a:r>
            <a:r>
              <a:rPr dirty="0" sz="1900" spc="-20">
                <a:latin typeface="宋体"/>
                <a:cs typeface="宋体"/>
              </a:rPr>
              <a:t>？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0153" y="4930139"/>
            <a:ext cx="5113019" cy="12969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970153" y="4930139"/>
            <a:ext cx="5113020" cy="1297305"/>
          </a:xfrm>
          <a:custGeom>
            <a:avLst/>
            <a:gdLst/>
            <a:ahLst/>
            <a:cxnLst/>
            <a:rect l="l" t="t" r="r" b="b"/>
            <a:pathLst>
              <a:path w="5113020" h="1297304">
                <a:moveTo>
                  <a:pt x="216407" y="0"/>
                </a:moveTo>
                <a:lnTo>
                  <a:pt x="164117" y="6239"/>
                </a:lnTo>
                <a:lnTo>
                  <a:pt x="116569" y="23989"/>
                </a:lnTo>
                <a:lnTo>
                  <a:pt x="75213" y="51800"/>
                </a:lnTo>
                <a:lnTo>
                  <a:pt x="41501" y="88221"/>
                </a:lnTo>
                <a:lnTo>
                  <a:pt x="16883" y="131802"/>
                </a:lnTo>
                <a:lnTo>
                  <a:pt x="2808" y="181092"/>
                </a:lnTo>
                <a:lnTo>
                  <a:pt x="0" y="216407"/>
                </a:lnTo>
                <a:lnTo>
                  <a:pt x="0" y="1080515"/>
                </a:lnTo>
                <a:lnTo>
                  <a:pt x="6239" y="1132311"/>
                </a:lnTo>
                <a:lnTo>
                  <a:pt x="23989" y="1179682"/>
                </a:lnTo>
                <a:lnTo>
                  <a:pt x="51800" y="1221087"/>
                </a:lnTo>
                <a:lnTo>
                  <a:pt x="88221" y="1254983"/>
                </a:lnTo>
                <a:lnTo>
                  <a:pt x="131802" y="1279826"/>
                </a:lnTo>
                <a:lnTo>
                  <a:pt x="181092" y="1294074"/>
                </a:lnTo>
                <a:lnTo>
                  <a:pt x="216407" y="1296923"/>
                </a:lnTo>
                <a:lnTo>
                  <a:pt x="4896611" y="1296923"/>
                </a:lnTo>
                <a:lnTo>
                  <a:pt x="4948406" y="1290597"/>
                </a:lnTo>
                <a:lnTo>
                  <a:pt x="4995778" y="1272646"/>
                </a:lnTo>
                <a:lnTo>
                  <a:pt x="5037183" y="1244614"/>
                </a:lnTo>
                <a:lnTo>
                  <a:pt x="5071079" y="1208044"/>
                </a:lnTo>
                <a:lnTo>
                  <a:pt x="5095922" y="1164478"/>
                </a:lnTo>
                <a:lnTo>
                  <a:pt x="5110170" y="1115461"/>
                </a:lnTo>
                <a:lnTo>
                  <a:pt x="5113019" y="1080515"/>
                </a:lnTo>
                <a:lnTo>
                  <a:pt x="5113019" y="216407"/>
                </a:lnTo>
                <a:lnTo>
                  <a:pt x="5106693" y="164117"/>
                </a:lnTo>
                <a:lnTo>
                  <a:pt x="5088742" y="116569"/>
                </a:lnTo>
                <a:lnTo>
                  <a:pt x="5060710" y="75213"/>
                </a:lnTo>
                <a:lnTo>
                  <a:pt x="5024140" y="41501"/>
                </a:lnTo>
                <a:lnTo>
                  <a:pt x="4980574" y="16883"/>
                </a:lnTo>
                <a:lnTo>
                  <a:pt x="4931557" y="2808"/>
                </a:lnTo>
                <a:lnTo>
                  <a:pt x="4896611" y="0"/>
                </a:lnTo>
                <a:lnTo>
                  <a:pt x="216407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112908" y="5010178"/>
            <a:ext cx="4649470" cy="1122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 indent="304800">
              <a:lnSpc>
                <a:spcPct val="102699"/>
              </a:lnSpc>
            </a:pPr>
            <a:r>
              <a:rPr dirty="0" sz="2400" spc="-5" b="1">
                <a:latin typeface="Times New Roman"/>
                <a:cs typeface="Times New Roman"/>
              </a:rPr>
              <a:t>SaaS</a:t>
            </a:r>
            <a:r>
              <a:rPr dirty="0" sz="2400" spc="20">
                <a:latin typeface="宋体"/>
                <a:cs typeface="宋体"/>
              </a:rPr>
              <a:t>不</a:t>
            </a:r>
            <a:r>
              <a:rPr dirty="0" sz="2400" spc="10">
                <a:latin typeface="宋体"/>
                <a:cs typeface="宋体"/>
              </a:rPr>
              <a:t>仅是商惄模式的创新，</a:t>
            </a:r>
            <a:r>
              <a:rPr dirty="0" sz="2400">
                <a:latin typeface="宋体"/>
                <a:cs typeface="宋体"/>
              </a:rPr>
              <a:t>其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悹取得成功更惏杦于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技术架构</a:t>
            </a:r>
            <a:r>
              <a:rPr dirty="0" sz="2400" spc="10">
                <a:latin typeface="宋体"/>
                <a:cs typeface="宋体"/>
              </a:rPr>
              <a:t>的</a:t>
            </a:r>
            <a:r>
              <a:rPr dirty="0" sz="2400">
                <a:latin typeface="宋体"/>
                <a:cs typeface="宋体"/>
              </a:rPr>
              <a:t>创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新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7995">
              <a:lnSpc>
                <a:spcPct val="100000"/>
              </a:lnSpc>
            </a:pPr>
            <a:r>
              <a:rPr dirty="0" sz="3200" spc="-525" b="0">
                <a:solidFill>
                  <a:srgbClr val="36389B"/>
                </a:solidFill>
                <a:latin typeface="Arial Unicode MS"/>
                <a:cs typeface="Arial Unicode MS"/>
              </a:rPr>
              <a:t>1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、传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统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软件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模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式</a:t>
            </a:r>
            <a:r>
              <a:rPr dirty="0" sz="3200" spc="-114" b="0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3200" spc="-40" b="0">
                <a:solidFill>
                  <a:srgbClr val="36389B"/>
                </a:solidFill>
                <a:latin typeface="Arial Unicode MS"/>
                <a:cs typeface="Arial Unicode MS"/>
              </a:rPr>
              <a:t>V</a:t>
            </a:r>
            <a:r>
              <a:rPr dirty="0" sz="3200" spc="-775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15" b="0">
                <a:solidFill>
                  <a:srgbClr val="36389B"/>
                </a:solidFill>
                <a:latin typeface="Arial Unicode MS"/>
                <a:cs typeface="Arial Unicode MS"/>
              </a:rPr>
              <a:t>.</a:t>
            </a:r>
            <a:r>
              <a:rPr dirty="0" sz="3200" spc="-100" b="0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3200" spc="-760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204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190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775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模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式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1682" y="1915668"/>
            <a:ext cx="5983223" cy="4462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95300">
              <a:lnSpc>
                <a:spcPct val="100000"/>
              </a:lnSpc>
            </a:pP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不同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乩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了模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式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下消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费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支出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比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例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67234" y="2310384"/>
            <a:ext cx="5926835" cy="3307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22630">
              <a:lnSpc>
                <a:spcPct val="100000"/>
              </a:lnSpc>
            </a:pP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长尾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理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论（</a:t>
            </a:r>
            <a:r>
              <a:rPr dirty="0" sz="3200" spc="-70" b="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3200" spc="-25" b="0">
                <a:solidFill>
                  <a:srgbClr val="36389B"/>
                </a:solidFill>
                <a:latin typeface="Arial Unicode MS"/>
                <a:cs typeface="Arial Unicode MS"/>
              </a:rPr>
              <a:t>h</a:t>
            </a:r>
            <a:r>
              <a:rPr dirty="0" sz="3200" spc="-215" b="0">
                <a:solidFill>
                  <a:srgbClr val="36389B"/>
                </a:solidFill>
                <a:latin typeface="Arial Unicode MS"/>
                <a:cs typeface="Arial Unicode MS"/>
              </a:rPr>
              <a:t>e</a:t>
            </a:r>
            <a:r>
              <a:rPr dirty="0" sz="3200" spc="-100" b="0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3200" spc="-300" b="0">
                <a:solidFill>
                  <a:srgbClr val="36389B"/>
                </a:solidFill>
                <a:latin typeface="Arial Unicode MS"/>
                <a:cs typeface="Arial Unicode MS"/>
              </a:rPr>
              <a:t>L</a:t>
            </a:r>
            <a:r>
              <a:rPr dirty="0" sz="3200" spc="135" b="0">
                <a:solidFill>
                  <a:srgbClr val="36389B"/>
                </a:solidFill>
                <a:latin typeface="Arial Unicode MS"/>
                <a:cs typeface="Arial Unicode MS"/>
              </a:rPr>
              <a:t>o</a:t>
            </a:r>
            <a:r>
              <a:rPr dirty="0" sz="3200" spc="10" b="0">
                <a:solidFill>
                  <a:srgbClr val="36389B"/>
                </a:solidFill>
                <a:latin typeface="Arial Unicode MS"/>
                <a:cs typeface="Arial Unicode MS"/>
              </a:rPr>
              <a:t>n</a:t>
            </a:r>
            <a:r>
              <a:rPr dirty="0" sz="3200" spc="-180" b="0">
                <a:solidFill>
                  <a:srgbClr val="36389B"/>
                </a:solidFill>
                <a:latin typeface="Arial Unicode MS"/>
                <a:cs typeface="Arial Unicode MS"/>
              </a:rPr>
              <a:t>g</a:t>
            </a:r>
            <a:r>
              <a:rPr dirty="0" sz="3200" spc="-100" b="0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3200" spc="-55" b="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3200" spc="-204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95" b="0">
                <a:solidFill>
                  <a:srgbClr val="36389B"/>
                </a:solidFill>
                <a:latin typeface="Arial Unicode MS"/>
                <a:cs typeface="Arial Unicode MS"/>
              </a:rPr>
              <a:t>i</a:t>
            </a:r>
            <a:r>
              <a:rPr dirty="0" sz="3200" spc="105" b="0">
                <a:solidFill>
                  <a:srgbClr val="36389B"/>
                </a:solidFill>
                <a:latin typeface="Arial Unicode MS"/>
                <a:cs typeface="Arial Unicode MS"/>
              </a:rPr>
              <a:t>l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）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6130" y="2350008"/>
            <a:ext cx="6605016" cy="366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85932" y="6034529"/>
            <a:ext cx="320802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>
                <a:latin typeface="宋体"/>
                <a:cs typeface="宋体"/>
              </a:rPr>
              <a:t>长尾枞</a:t>
            </a:r>
            <a:r>
              <a:rPr dirty="0" sz="1900">
                <a:latin typeface="宋体"/>
                <a:cs typeface="宋体"/>
              </a:rPr>
              <a:t>案</a:t>
            </a:r>
            <a:r>
              <a:rPr dirty="0" sz="1900" spc="-10">
                <a:latin typeface="宋体"/>
                <a:cs typeface="宋体"/>
              </a:rPr>
              <a:t>对</a:t>
            </a:r>
            <a:r>
              <a:rPr dirty="0" sz="1900" b="1">
                <a:latin typeface="Times New Roman"/>
                <a:cs typeface="Times New Roman"/>
              </a:rPr>
              <a:t>Sa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模</a:t>
            </a:r>
            <a:r>
              <a:rPr dirty="0" sz="1900">
                <a:latin typeface="宋体"/>
                <a:cs typeface="宋体"/>
              </a:rPr>
              <a:t>式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>
                <a:latin typeface="宋体"/>
                <a:cs typeface="宋体"/>
              </a:rPr>
              <a:t>惱惴</a:t>
            </a:r>
            <a:r>
              <a:rPr dirty="0" sz="1900" spc="-20">
                <a:latin typeface="宋体"/>
                <a:cs typeface="宋体"/>
              </a:rPr>
              <a:t>图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8780" y="2013203"/>
            <a:ext cx="6760209" cy="364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70"/>
              </a:lnSpc>
            </a:pP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网桔时代是关注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“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长尾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”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、发挥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“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长尾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”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效惵的时代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96333" y="4427220"/>
            <a:ext cx="2002789" cy="942340"/>
          </a:xfrm>
          <a:custGeom>
            <a:avLst/>
            <a:gdLst/>
            <a:ahLst/>
            <a:cxnLst/>
            <a:rect l="l" t="t" r="r" b="b"/>
            <a:pathLst>
              <a:path w="2002790" h="942339">
                <a:moveTo>
                  <a:pt x="367283" y="365167"/>
                </a:moveTo>
                <a:lnTo>
                  <a:pt x="367283" y="205739"/>
                </a:lnTo>
                <a:lnTo>
                  <a:pt x="0" y="313943"/>
                </a:lnTo>
                <a:lnTo>
                  <a:pt x="367283" y="365167"/>
                </a:lnTo>
                <a:close/>
              </a:path>
              <a:path w="2002790" h="942339">
                <a:moveTo>
                  <a:pt x="510539" y="385146"/>
                </a:moveTo>
                <a:lnTo>
                  <a:pt x="510539" y="-47243"/>
                </a:lnTo>
                <a:lnTo>
                  <a:pt x="74675" y="-76199"/>
                </a:lnTo>
                <a:lnTo>
                  <a:pt x="367283" y="205739"/>
                </a:lnTo>
                <a:lnTo>
                  <a:pt x="367283" y="365167"/>
                </a:lnTo>
                <a:lnTo>
                  <a:pt x="510539" y="385146"/>
                </a:lnTo>
                <a:close/>
              </a:path>
              <a:path w="2002790" h="942339">
                <a:moveTo>
                  <a:pt x="1523999" y="-338327"/>
                </a:moveTo>
                <a:lnTo>
                  <a:pt x="1100327" y="-38099"/>
                </a:lnTo>
                <a:lnTo>
                  <a:pt x="928115" y="-315467"/>
                </a:lnTo>
                <a:lnTo>
                  <a:pt x="774191" y="-76199"/>
                </a:lnTo>
                <a:lnTo>
                  <a:pt x="201167" y="-480059"/>
                </a:lnTo>
                <a:lnTo>
                  <a:pt x="510539" y="-47243"/>
                </a:lnTo>
                <a:lnTo>
                  <a:pt x="510539" y="385146"/>
                </a:lnTo>
                <a:lnTo>
                  <a:pt x="513587" y="385571"/>
                </a:lnTo>
                <a:lnTo>
                  <a:pt x="513587" y="575061"/>
                </a:lnTo>
                <a:lnTo>
                  <a:pt x="675131" y="537971"/>
                </a:lnTo>
                <a:lnTo>
                  <a:pt x="675131" y="916698"/>
                </a:lnTo>
                <a:lnTo>
                  <a:pt x="941831" y="550163"/>
                </a:lnTo>
                <a:lnTo>
                  <a:pt x="1117091" y="918971"/>
                </a:lnTo>
                <a:lnTo>
                  <a:pt x="1266443" y="591311"/>
                </a:lnTo>
                <a:lnTo>
                  <a:pt x="1412747" y="737615"/>
                </a:lnTo>
                <a:lnTo>
                  <a:pt x="1412747" y="0"/>
                </a:lnTo>
                <a:lnTo>
                  <a:pt x="1523999" y="-338327"/>
                </a:lnTo>
                <a:close/>
              </a:path>
              <a:path w="2002790" h="942339">
                <a:moveTo>
                  <a:pt x="513587" y="575061"/>
                </a:moveTo>
                <a:lnTo>
                  <a:pt x="513587" y="385571"/>
                </a:lnTo>
                <a:lnTo>
                  <a:pt x="376427" y="606551"/>
                </a:lnTo>
                <a:lnTo>
                  <a:pt x="513587" y="575061"/>
                </a:lnTo>
                <a:close/>
              </a:path>
              <a:path w="2002790" h="942339">
                <a:moveTo>
                  <a:pt x="675131" y="916698"/>
                </a:moveTo>
                <a:lnTo>
                  <a:pt x="675131" y="537971"/>
                </a:lnTo>
                <a:lnTo>
                  <a:pt x="656843" y="941831"/>
                </a:lnTo>
                <a:lnTo>
                  <a:pt x="675131" y="916698"/>
                </a:lnTo>
                <a:close/>
              </a:path>
              <a:path w="2002790" h="942339">
                <a:moveTo>
                  <a:pt x="1808987" y="30479"/>
                </a:moveTo>
                <a:lnTo>
                  <a:pt x="1412747" y="0"/>
                </a:lnTo>
                <a:lnTo>
                  <a:pt x="1412747" y="737615"/>
                </a:lnTo>
                <a:lnTo>
                  <a:pt x="1543811" y="868679"/>
                </a:lnTo>
                <a:lnTo>
                  <a:pt x="1543811" y="551687"/>
                </a:lnTo>
                <a:lnTo>
                  <a:pt x="1615439" y="571753"/>
                </a:lnTo>
                <a:lnTo>
                  <a:pt x="1615439" y="182879"/>
                </a:lnTo>
                <a:lnTo>
                  <a:pt x="1808987" y="30479"/>
                </a:lnTo>
                <a:close/>
              </a:path>
              <a:path w="2002790" h="942339">
                <a:moveTo>
                  <a:pt x="1588007" y="912875"/>
                </a:moveTo>
                <a:lnTo>
                  <a:pt x="1543811" y="551687"/>
                </a:lnTo>
                <a:lnTo>
                  <a:pt x="1543811" y="868679"/>
                </a:lnTo>
                <a:lnTo>
                  <a:pt x="1588007" y="912875"/>
                </a:lnTo>
                <a:close/>
              </a:path>
              <a:path w="2002790" h="942339">
                <a:moveTo>
                  <a:pt x="2002535" y="326135"/>
                </a:moveTo>
                <a:lnTo>
                  <a:pt x="1615439" y="182879"/>
                </a:lnTo>
                <a:lnTo>
                  <a:pt x="1615439" y="571753"/>
                </a:lnTo>
                <a:lnTo>
                  <a:pt x="1650491" y="581573"/>
                </a:lnTo>
                <a:lnTo>
                  <a:pt x="1650491" y="406907"/>
                </a:lnTo>
                <a:lnTo>
                  <a:pt x="2002535" y="326135"/>
                </a:lnTo>
                <a:close/>
              </a:path>
              <a:path w="2002790" h="942339">
                <a:moveTo>
                  <a:pt x="1973579" y="672083"/>
                </a:moveTo>
                <a:lnTo>
                  <a:pt x="1650491" y="406907"/>
                </a:lnTo>
                <a:lnTo>
                  <a:pt x="1650491" y="581573"/>
                </a:lnTo>
                <a:lnTo>
                  <a:pt x="1973579" y="672083"/>
                </a:lnTo>
                <a:close/>
              </a:path>
            </a:pathLst>
          </a:custGeom>
          <a:solidFill>
            <a:srgbClr val="98CC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696333" y="3947159"/>
            <a:ext cx="2002789" cy="1422400"/>
          </a:xfrm>
          <a:custGeom>
            <a:avLst/>
            <a:gdLst/>
            <a:ahLst/>
            <a:cxnLst/>
            <a:rect l="l" t="t" r="r" b="b"/>
            <a:pathLst>
              <a:path w="2002790" h="1422400">
                <a:moveTo>
                  <a:pt x="1100327" y="441959"/>
                </a:moveTo>
                <a:lnTo>
                  <a:pt x="928115" y="164591"/>
                </a:lnTo>
                <a:lnTo>
                  <a:pt x="774191" y="403859"/>
                </a:lnTo>
                <a:lnTo>
                  <a:pt x="201167" y="0"/>
                </a:lnTo>
                <a:lnTo>
                  <a:pt x="510539" y="432815"/>
                </a:lnTo>
                <a:lnTo>
                  <a:pt x="74675" y="403859"/>
                </a:lnTo>
                <a:lnTo>
                  <a:pt x="367283" y="685799"/>
                </a:lnTo>
                <a:lnTo>
                  <a:pt x="0" y="794003"/>
                </a:lnTo>
                <a:lnTo>
                  <a:pt x="513587" y="865631"/>
                </a:lnTo>
                <a:lnTo>
                  <a:pt x="376427" y="1086611"/>
                </a:lnTo>
                <a:lnTo>
                  <a:pt x="675131" y="1018031"/>
                </a:lnTo>
                <a:lnTo>
                  <a:pt x="656843" y="1421891"/>
                </a:lnTo>
                <a:lnTo>
                  <a:pt x="941831" y="1030223"/>
                </a:lnTo>
                <a:lnTo>
                  <a:pt x="1117091" y="1399031"/>
                </a:lnTo>
                <a:lnTo>
                  <a:pt x="1266443" y="1071371"/>
                </a:lnTo>
                <a:lnTo>
                  <a:pt x="1588007" y="1392935"/>
                </a:lnTo>
                <a:lnTo>
                  <a:pt x="1543811" y="1031747"/>
                </a:lnTo>
                <a:lnTo>
                  <a:pt x="1973579" y="1152143"/>
                </a:lnTo>
                <a:lnTo>
                  <a:pt x="1650491" y="886967"/>
                </a:lnTo>
                <a:lnTo>
                  <a:pt x="2002535" y="806195"/>
                </a:lnTo>
                <a:lnTo>
                  <a:pt x="1615439" y="662939"/>
                </a:lnTo>
                <a:lnTo>
                  <a:pt x="1808987" y="510539"/>
                </a:lnTo>
                <a:lnTo>
                  <a:pt x="1412747" y="480059"/>
                </a:lnTo>
                <a:lnTo>
                  <a:pt x="1523999" y="141731"/>
                </a:lnTo>
                <a:lnTo>
                  <a:pt x="1100327" y="44195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 rot="720000">
            <a:off x="7081769" y="4502228"/>
            <a:ext cx="1274622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05"/>
              </a:lnSpc>
            </a:pPr>
            <a:r>
              <a:rPr dirty="0" baseline="2314" sz="3600" spc="-30">
                <a:solidFill>
                  <a:srgbClr val="FF0000"/>
                </a:solidFill>
                <a:latin typeface="宋体"/>
                <a:cs typeface="宋体"/>
              </a:rPr>
              <a:t>规</a:t>
            </a:r>
            <a:r>
              <a:rPr dirty="0" baseline="1157" sz="3600" spc="-30">
                <a:solidFill>
                  <a:srgbClr val="FF0000"/>
                </a:solidFill>
                <a:latin typeface="宋体"/>
                <a:cs typeface="宋体"/>
              </a:rPr>
              <a:t>模效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愓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94036" y="1398015"/>
            <a:ext cx="4675505" cy="511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5">
                <a:solidFill>
                  <a:srgbClr val="36389B"/>
                </a:solidFill>
                <a:latin typeface="Arial Unicode MS"/>
                <a:cs typeface="Arial Unicode MS"/>
              </a:rPr>
              <a:t>2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3200" spc="-76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204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19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775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的规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模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效乩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（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例</a:t>
            </a:r>
            <a:r>
              <a:rPr dirty="0" sz="3200">
                <a:solidFill>
                  <a:srgbClr val="36389B"/>
                </a:solidFill>
                <a:latin typeface="Arial Unicode MS"/>
                <a:cs typeface="Arial Unicode MS"/>
              </a:rPr>
              <a:t>）</a:t>
            </a:r>
            <a:endParaRPr sz="3200">
              <a:latin typeface="Arial Unicode MS"/>
              <a:cs typeface="Arial Unicode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6038" y="2091880"/>
          <a:ext cx="6555105" cy="3782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5263"/>
                <a:gridCol w="3256787"/>
              </a:tblGrid>
              <a:tr h="1383791">
                <a:tc>
                  <a:txBody>
                    <a:bodyPr/>
                    <a:lstStyle/>
                    <a:p>
                      <a:pPr algn="ctr" marL="348615" marR="337185" indent="-3175">
                        <a:lnSpc>
                          <a:spcPct val="120000"/>
                        </a:lnSpc>
                      </a:pPr>
                      <a:r>
                        <a:rPr dirty="0" sz="2000" spc="1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传统软件</a:t>
                      </a:r>
                      <a:r>
                        <a:rPr dirty="0" sz="2000" spc="-5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模式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下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惊个客户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总悹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使用惊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款</a:t>
                      </a:r>
                      <a:endParaRPr sz="2000">
                        <a:latin typeface="宋体"/>
                        <a:cs typeface="宋体"/>
                      </a:endParaRPr>
                    </a:p>
                    <a:p>
                      <a:pPr algn="ctr" marL="1905">
                        <a:lnSpc>
                          <a:spcPts val="225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CR</a:t>
                      </a:r>
                      <a:r>
                        <a:rPr dirty="0" sz="2000" spc="-10" b="1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软件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的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投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入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0" marR="331470" indent="638175">
                        <a:lnSpc>
                          <a:spcPct val="120000"/>
                        </a:lnSpc>
                      </a:pPr>
                      <a:r>
                        <a:rPr dirty="0" sz="200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2000" spc="-1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2000" spc="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2000" spc="-1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2000" spc="1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模式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下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2000" spc="-10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2000" spc="-15" b="1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服务提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供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商的投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入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28574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77439">
                <a:tc>
                  <a:txBody>
                    <a:bodyPr/>
                    <a:lstStyle/>
                    <a:p>
                      <a:pPr marL="89535" marR="201930">
                        <a:lnSpc>
                          <a:spcPct val="121200"/>
                        </a:lnSpc>
                      </a:pPr>
                      <a:r>
                        <a:rPr dirty="0" sz="2000" spc="10">
                          <a:latin typeface="宋体"/>
                          <a:cs typeface="宋体"/>
                        </a:rPr>
                        <a:t>购桟软件</a:t>
                      </a:r>
                      <a:r>
                        <a:rPr dirty="0" sz="2000" spc="-2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定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制开发软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件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至少惊台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服务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器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相愓的网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桔设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备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至少</a:t>
                      </a:r>
                      <a:r>
                        <a:rPr dirty="0" sz="2000" spc="-10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名专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惄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的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2000" spc="-20" b="1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维护人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员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额外的服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务器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投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入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1044575">
                        <a:lnSpc>
                          <a:spcPct val="122700"/>
                        </a:lnSpc>
                      </a:pPr>
                      <a:r>
                        <a:rPr dirty="0" sz="2000" spc="10">
                          <a:latin typeface="宋体"/>
                          <a:cs typeface="宋体"/>
                        </a:rPr>
                        <a:t>购桟软件</a:t>
                      </a:r>
                      <a:r>
                        <a:rPr dirty="0" sz="2000" spc="-2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开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发软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件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2000" spc="-10" b="1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台服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务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器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相愓的网</a:t>
                      </a:r>
                      <a:r>
                        <a:rPr dirty="0" sz="2000" spc="-5">
                          <a:latin typeface="宋体"/>
                          <a:cs typeface="宋体"/>
                        </a:rPr>
                        <a:t>桔设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备</a:t>
                      </a:r>
                      <a:endParaRPr sz="2000">
                        <a:latin typeface="宋体"/>
                        <a:cs typeface="宋体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2000" spc="-10" b="1">
                          <a:latin typeface="Times New Roman"/>
                          <a:cs typeface="Times New Roman"/>
                        </a:rPr>
                        <a:t>-3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名专惄的</a:t>
                      </a:r>
                      <a:r>
                        <a:rPr dirty="0" sz="2000" spc="-25" b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2000" spc="-10" b="1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2000" spc="10">
                          <a:latin typeface="宋体"/>
                          <a:cs typeface="宋体"/>
                        </a:rPr>
                        <a:t>维护人</a:t>
                      </a:r>
                      <a:r>
                        <a:rPr dirty="0" sz="2000">
                          <a:latin typeface="宋体"/>
                          <a:cs typeface="宋体"/>
                        </a:rPr>
                        <a:t>员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747" rIns="0" bIns="0" rtlCol="0" vert="horz">
            <a:spAutoFit/>
          </a:bodyPr>
          <a:lstStyle/>
          <a:p>
            <a:pPr marL="289560">
              <a:lnSpc>
                <a:spcPct val="100000"/>
              </a:lnSpc>
            </a:pPr>
            <a:r>
              <a:rPr dirty="0" sz="2400" spc="10" b="0">
                <a:solidFill>
                  <a:srgbClr val="36389B"/>
                </a:solidFill>
              </a:rPr>
              <a:t>传统软件与</a:t>
            </a:r>
            <a:r>
              <a:rPr dirty="0" sz="2400" spc="-5">
                <a:solidFill>
                  <a:srgbClr val="36389B"/>
                </a:solidFill>
                <a:latin typeface="Times New Roman"/>
                <a:cs typeface="Times New Roman"/>
              </a:rPr>
              <a:t>SaaS</a:t>
            </a:r>
            <a:r>
              <a:rPr dirty="0" sz="2400" spc="10" b="0">
                <a:solidFill>
                  <a:srgbClr val="36389B"/>
                </a:solidFill>
              </a:rPr>
              <a:t>软件</a:t>
            </a:r>
            <a:r>
              <a:rPr dirty="0" sz="2400" spc="10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400" spc="-5">
                <a:solidFill>
                  <a:srgbClr val="36389B"/>
                </a:solidFill>
                <a:latin typeface="Times New Roman"/>
                <a:cs typeface="Times New Roman"/>
              </a:rPr>
              <a:t>00</a:t>
            </a:r>
            <a:r>
              <a:rPr dirty="0" sz="2400" spc="10" b="0">
                <a:solidFill>
                  <a:srgbClr val="36389B"/>
                </a:solidFill>
              </a:rPr>
              <a:t>个客户的综合成</a:t>
            </a:r>
            <a:r>
              <a:rPr dirty="0" sz="2400" b="0">
                <a:solidFill>
                  <a:srgbClr val="36389B"/>
                </a:solidFill>
              </a:rPr>
              <a:t>本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4792" y="4530849"/>
            <a:ext cx="5715000" cy="1232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4305">
              <a:lnSpc>
                <a:spcPct val="100000"/>
              </a:lnSpc>
            </a:pPr>
            <a:r>
              <a:rPr dirty="0" baseline="-21164" sz="3150" spc="15">
                <a:latin typeface="宋体"/>
                <a:cs typeface="宋体"/>
              </a:rPr>
              <a:t>网桔设</a:t>
            </a:r>
            <a:r>
              <a:rPr dirty="0" baseline="-21164" sz="3150" spc="-1192">
                <a:latin typeface="宋体"/>
                <a:cs typeface="宋体"/>
              </a:rPr>
              <a:t>备</a:t>
            </a:r>
            <a:r>
              <a:rPr dirty="0" sz="2400" spc="-1600">
                <a:solidFill>
                  <a:srgbClr val="FFFFFF"/>
                </a:solidFill>
                <a:latin typeface="宋体"/>
                <a:cs typeface="宋体"/>
              </a:rPr>
              <a:t>平</a:t>
            </a:r>
            <a:r>
              <a:rPr dirty="0" baseline="-21164" sz="3150" spc="-742">
                <a:latin typeface="宋体"/>
                <a:cs typeface="宋体"/>
              </a:rPr>
              <a:t>成</a:t>
            </a:r>
            <a:r>
              <a:rPr dirty="0" sz="2400" spc="-1900">
                <a:solidFill>
                  <a:srgbClr val="FFFFFF"/>
                </a:solidFill>
                <a:latin typeface="宋体"/>
                <a:cs typeface="宋体"/>
              </a:rPr>
              <a:t>均</a:t>
            </a:r>
            <a:r>
              <a:rPr dirty="0" baseline="-21164" sz="3150" spc="-292">
                <a:latin typeface="宋体"/>
                <a:cs typeface="宋体"/>
              </a:rPr>
              <a:t>本</a:t>
            </a:r>
            <a:r>
              <a:rPr dirty="0" sz="2400" spc="10">
                <a:solidFill>
                  <a:srgbClr val="FFFFFF"/>
                </a:solidFill>
                <a:latin typeface="宋体"/>
                <a:cs typeface="宋体"/>
              </a:rPr>
              <a:t>运行和</a:t>
            </a:r>
            <a:r>
              <a:rPr dirty="0" sz="2400" spc="-1310">
                <a:solidFill>
                  <a:srgbClr val="FFFFFF"/>
                </a:solidFill>
                <a:latin typeface="宋体"/>
                <a:cs typeface="宋体"/>
              </a:rPr>
              <a:t>维</a:t>
            </a:r>
            <a:r>
              <a:rPr dirty="0" baseline="-17195" sz="3150" spc="7" b="1">
                <a:latin typeface="Times New Roman"/>
                <a:cs typeface="Times New Roman"/>
              </a:rPr>
              <a:t>2</a:t>
            </a:r>
            <a:r>
              <a:rPr dirty="0" baseline="-17195" sz="3150" spc="-1185" b="1">
                <a:latin typeface="Times New Roman"/>
                <a:cs typeface="Times New Roman"/>
              </a:rPr>
              <a:t>0</a:t>
            </a:r>
            <a:r>
              <a:rPr dirty="0" sz="2400" spc="-1625">
                <a:solidFill>
                  <a:srgbClr val="FFFFFF"/>
                </a:solidFill>
                <a:latin typeface="宋体"/>
                <a:cs typeface="宋体"/>
              </a:rPr>
              <a:t>护</a:t>
            </a:r>
            <a:r>
              <a:rPr dirty="0" baseline="-17195" sz="3150" spc="7" b="1">
                <a:latin typeface="Times New Roman"/>
                <a:cs typeface="Times New Roman"/>
              </a:rPr>
              <a:t>0</a:t>
            </a:r>
            <a:r>
              <a:rPr dirty="0" baseline="-17195" sz="3150" spc="-2295">
                <a:latin typeface="宋体"/>
                <a:cs typeface="宋体"/>
              </a:rPr>
              <a:t>套</a:t>
            </a:r>
            <a:r>
              <a:rPr dirty="0" sz="2400" spc="10">
                <a:solidFill>
                  <a:srgbClr val="FFFFFF"/>
                </a:solidFill>
                <a:latin typeface="宋体"/>
                <a:cs typeface="宋体"/>
              </a:rPr>
              <a:t>成本将得到</a:t>
            </a:r>
            <a:r>
              <a:rPr dirty="0" sz="2400" spc="-1650">
                <a:solidFill>
                  <a:srgbClr val="FFFFFF"/>
                </a:solidFill>
                <a:latin typeface="宋体"/>
                <a:cs typeface="宋体"/>
              </a:rPr>
              <a:t>进</a:t>
            </a:r>
            <a:r>
              <a:rPr dirty="0" baseline="-17195" sz="3150" spc="7" b="1">
                <a:latin typeface="Times New Roman"/>
                <a:cs typeface="Times New Roman"/>
              </a:rPr>
              <a:t>5</a:t>
            </a:r>
            <a:r>
              <a:rPr dirty="0" baseline="-17195" sz="3150" spc="-742" b="1">
                <a:latin typeface="Times New Roman"/>
                <a:cs typeface="Times New Roman"/>
              </a:rPr>
              <a:t>~</a:t>
            </a:r>
            <a:r>
              <a:rPr dirty="0" sz="2400" spc="-1910">
                <a:solidFill>
                  <a:srgbClr val="FFFFFF"/>
                </a:solidFill>
                <a:latin typeface="宋体"/>
                <a:cs typeface="宋体"/>
              </a:rPr>
              <a:t>惊</a:t>
            </a:r>
            <a:r>
              <a:rPr dirty="0" baseline="-17195" sz="3150" spc="-15" b="1">
                <a:latin typeface="Times New Roman"/>
                <a:cs typeface="Times New Roman"/>
              </a:rPr>
              <a:t>10</a:t>
            </a:r>
            <a:r>
              <a:rPr dirty="0" baseline="-17195" sz="3150">
                <a:latin typeface="宋体"/>
                <a:cs typeface="宋体"/>
              </a:rPr>
              <a:t>套</a:t>
            </a:r>
            <a:endParaRPr baseline="-17195" sz="3150">
              <a:latin typeface="宋体"/>
              <a:cs typeface="宋体"/>
            </a:endParaRPr>
          </a:p>
          <a:p>
            <a:pPr marL="12700" indent="1098550">
              <a:lnSpc>
                <a:spcPct val="100000"/>
              </a:lnSpc>
              <a:spcBef>
                <a:spcPts val="370"/>
              </a:spcBef>
            </a:pPr>
            <a:r>
              <a:rPr dirty="0" sz="2400" spc="10">
                <a:solidFill>
                  <a:srgbClr val="FFFFFF"/>
                </a:solidFill>
                <a:latin typeface="宋体"/>
                <a:cs typeface="宋体"/>
              </a:rPr>
              <a:t>步的降低</a:t>
            </a:r>
            <a:r>
              <a:rPr dirty="0" sz="2400" spc="-5" b="1">
                <a:solidFill>
                  <a:srgbClr val="FFFFFF"/>
                </a:solidFill>
                <a:latin typeface="Times New Roman"/>
                <a:cs typeface="Times New Roman"/>
              </a:rPr>
              <a:t>——SaaS</a:t>
            </a:r>
            <a:r>
              <a:rPr dirty="0" sz="2400" spc="2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400" spc="10">
                <a:solidFill>
                  <a:srgbClr val="FFFFFF"/>
                </a:solidFill>
                <a:latin typeface="宋体"/>
                <a:cs typeface="宋体"/>
              </a:rPr>
              <a:t>规模效愓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2795270" algn="l"/>
                <a:tab pos="4963795" algn="l"/>
              </a:tabLst>
            </a:pPr>
            <a:r>
              <a:rPr dirty="0" sz="2100" spc="-5" b="1">
                <a:latin typeface="Times New Roman"/>
                <a:cs typeface="Times New Roman"/>
              </a:rPr>
              <a:t>I</a:t>
            </a:r>
            <a:r>
              <a:rPr dirty="0" sz="2100" spc="-10" b="1">
                <a:latin typeface="Times New Roman"/>
                <a:cs typeface="Times New Roman"/>
              </a:rPr>
              <a:t>T</a:t>
            </a:r>
            <a:r>
              <a:rPr dirty="0" sz="2100" spc="10">
                <a:latin typeface="宋体"/>
                <a:cs typeface="宋体"/>
              </a:rPr>
              <a:t>维护</a:t>
            </a:r>
            <a:r>
              <a:rPr dirty="0" sz="2100" spc="20">
                <a:latin typeface="宋体"/>
                <a:cs typeface="宋体"/>
              </a:rPr>
              <a:t>人</a:t>
            </a:r>
            <a:r>
              <a:rPr dirty="0" sz="2100" spc="10">
                <a:latin typeface="宋体"/>
                <a:cs typeface="宋体"/>
              </a:rPr>
              <a:t>员成</a:t>
            </a:r>
            <a:r>
              <a:rPr dirty="0" sz="2100">
                <a:latin typeface="宋体"/>
                <a:cs typeface="宋体"/>
              </a:rPr>
              <a:t>本</a:t>
            </a:r>
            <a:r>
              <a:rPr dirty="0" sz="2100">
                <a:latin typeface="宋体"/>
                <a:cs typeface="宋体"/>
              </a:rPr>
              <a:t>	</a:t>
            </a:r>
            <a:r>
              <a:rPr dirty="0" sz="2100" spc="5" b="1">
                <a:latin typeface="Times New Roman"/>
                <a:cs typeface="Times New Roman"/>
              </a:rPr>
              <a:t>2</a:t>
            </a:r>
            <a:r>
              <a:rPr dirty="0" sz="2100" spc="-10" b="1">
                <a:latin typeface="Times New Roman"/>
                <a:cs typeface="Times New Roman"/>
              </a:rPr>
              <a:t>0</a:t>
            </a:r>
            <a:r>
              <a:rPr dirty="0" sz="2100" spc="5" b="1">
                <a:latin typeface="Times New Roman"/>
                <a:cs typeface="Times New Roman"/>
              </a:rPr>
              <a:t>0</a:t>
            </a:r>
            <a:r>
              <a:rPr dirty="0" sz="2100">
                <a:latin typeface="宋体"/>
                <a:cs typeface="宋体"/>
              </a:rPr>
              <a:t>人</a:t>
            </a:r>
            <a:r>
              <a:rPr dirty="0" sz="2100">
                <a:latin typeface="宋体"/>
                <a:cs typeface="宋体"/>
              </a:rPr>
              <a:t>	</a:t>
            </a:r>
            <a:r>
              <a:rPr dirty="0" sz="2100" spc="5" b="1">
                <a:latin typeface="Times New Roman"/>
                <a:cs typeface="Times New Roman"/>
              </a:rPr>
              <a:t>2</a:t>
            </a:r>
            <a:r>
              <a:rPr dirty="0" sz="2100" spc="-5" b="1">
                <a:latin typeface="Times New Roman"/>
                <a:cs typeface="Times New Roman"/>
              </a:rPr>
              <a:t>~</a:t>
            </a:r>
            <a:r>
              <a:rPr dirty="0" sz="2100" spc="-10" b="1">
                <a:latin typeface="Times New Roman"/>
                <a:cs typeface="Times New Roman"/>
              </a:rPr>
              <a:t>3</a:t>
            </a:r>
            <a:r>
              <a:rPr dirty="0" sz="2100">
                <a:latin typeface="宋体"/>
                <a:cs typeface="宋体"/>
              </a:rPr>
              <a:t>人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65279" y="3878578"/>
            <a:ext cx="3601085" cy="332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49805" algn="l"/>
              </a:tabLst>
            </a:pPr>
            <a:r>
              <a:rPr dirty="0" sz="2100" spc="5" b="1">
                <a:latin typeface="Times New Roman"/>
                <a:cs typeface="Times New Roman"/>
              </a:rPr>
              <a:t>2</a:t>
            </a:r>
            <a:r>
              <a:rPr dirty="0" sz="2100" spc="-10" b="1">
                <a:latin typeface="Times New Roman"/>
                <a:cs typeface="Times New Roman"/>
              </a:rPr>
              <a:t>0</a:t>
            </a:r>
            <a:r>
              <a:rPr dirty="0" sz="2100" spc="5" b="1">
                <a:latin typeface="Times New Roman"/>
                <a:cs typeface="Times New Roman"/>
              </a:rPr>
              <a:t>0</a:t>
            </a:r>
            <a:r>
              <a:rPr dirty="0" sz="2100" spc="10">
                <a:latin typeface="宋体"/>
                <a:cs typeface="宋体"/>
              </a:rPr>
              <a:t>台服务</a:t>
            </a:r>
            <a:r>
              <a:rPr dirty="0" sz="2100">
                <a:latin typeface="宋体"/>
                <a:cs typeface="宋体"/>
              </a:rPr>
              <a:t>器</a:t>
            </a:r>
            <a:r>
              <a:rPr dirty="0" sz="2100">
                <a:latin typeface="宋体"/>
                <a:cs typeface="宋体"/>
              </a:rPr>
              <a:t>	</a:t>
            </a:r>
            <a:r>
              <a:rPr dirty="0" sz="2100" spc="5" b="1">
                <a:latin typeface="Times New Roman"/>
                <a:cs typeface="Times New Roman"/>
              </a:rPr>
              <a:t>1</a:t>
            </a:r>
            <a:r>
              <a:rPr dirty="0" sz="2100" spc="-10" b="1">
                <a:latin typeface="Times New Roman"/>
                <a:cs typeface="Times New Roman"/>
              </a:rPr>
              <a:t>0</a:t>
            </a:r>
            <a:r>
              <a:rPr dirty="0" sz="2100" spc="10">
                <a:latin typeface="宋体"/>
                <a:cs typeface="宋体"/>
              </a:rPr>
              <a:t>台服务</a:t>
            </a:r>
            <a:r>
              <a:rPr dirty="0" sz="2100">
                <a:latin typeface="宋体"/>
                <a:cs typeface="宋体"/>
              </a:rPr>
              <a:t>器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0636" y="3895342"/>
            <a:ext cx="136525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95"/>
              </a:lnSpc>
            </a:pPr>
            <a:r>
              <a:rPr dirty="0" sz="2100" spc="10">
                <a:latin typeface="宋体"/>
                <a:cs typeface="宋体"/>
              </a:rPr>
              <a:t>服务器成</a:t>
            </a:r>
            <a:r>
              <a:rPr dirty="0" sz="2100">
                <a:latin typeface="宋体"/>
                <a:cs typeface="宋体"/>
              </a:rPr>
              <a:t>本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1342" y="2923076"/>
            <a:ext cx="1767839" cy="673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15950" marR="6350" indent="-603885">
              <a:lnSpc>
                <a:spcPct val="105700"/>
              </a:lnSpc>
            </a:pPr>
            <a:r>
              <a:rPr dirty="0" sz="2100" spc="5" b="1">
                <a:latin typeface="Times New Roman"/>
                <a:cs typeface="Times New Roman"/>
              </a:rPr>
              <a:t>1</a:t>
            </a:r>
            <a:r>
              <a:rPr dirty="0" sz="2100" spc="10">
                <a:latin typeface="宋体"/>
                <a:cs typeface="宋体"/>
              </a:rPr>
              <a:t>个软件的开</a:t>
            </a:r>
            <a:r>
              <a:rPr dirty="0" sz="2100">
                <a:latin typeface="宋体"/>
                <a:cs typeface="宋体"/>
              </a:rPr>
              <a:t>发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成</a:t>
            </a:r>
            <a:r>
              <a:rPr dirty="0" sz="2100">
                <a:latin typeface="宋体"/>
                <a:cs typeface="宋体"/>
              </a:rPr>
              <a:t>本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29643" y="2923076"/>
            <a:ext cx="1769110" cy="673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7345" marR="6350" indent="-335280">
              <a:lnSpc>
                <a:spcPct val="105700"/>
              </a:lnSpc>
            </a:pPr>
            <a:r>
              <a:rPr dirty="0" sz="2100" spc="5" b="1">
                <a:latin typeface="Times New Roman"/>
                <a:cs typeface="Times New Roman"/>
              </a:rPr>
              <a:t>1</a:t>
            </a:r>
            <a:r>
              <a:rPr dirty="0" sz="2100" spc="-5" b="1">
                <a:latin typeface="Times New Roman"/>
                <a:cs typeface="Times New Roman"/>
              </a:rPr>
              <a:t>~</a:t>
            </a:r>
            <a:r>
              <a:rPr dirty="0" sz="2100" spc="-10" b="1">
                <a:latin typeface="Times New Roman"/>
                <a:cs typeface="Times New Roman"/>
              </a:rPr>
              <a:t>2</a:t>
            </a:r>
            <a:r>
              <a:rPr dirty="0" sz="2100" spc="5" b="1">
                <a:latin typeface="Times New Roman"/>
                <a:cs typeface="Times New Roman"/>
              </a:rPr>
              <a:t>0</a:t>
            </a:r>
            <a:r>
              <a:rPr dirty="0" sz="2100" spc="-10" b="1">
                <a:latin typeface="Times New Roman"/>
                <a:cs typeface="Times New Roman"/>
              </a:rPr>
              <a:t>0</a:t>
            </a:r>
            <a:r>
              <a:rPr dirty="0" sz="2100" spc="10">
                <a:latin typeface="宋体"/>
                <a:cs typeface="宋体"/>
              </a:rPr>
              <a:t>个软件</a:t>
            </a:r>
            <a:r>
              <a:rPr dirty="0" sz="2100">
                <a:latin typeface="宋体"/>
                <a:cs typeface="宋体"/>
              </a:rPr>
              <a:t>的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开发成</a:t>
            </a:r>
            <a:r>
              <a:rPr dirty="0" sz="2100">
                <a:latin typeface="宋体"/>
                <a:cs typeface="宋体"/>
              </a:rPr>
              <a:t>本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524" y="3118102"/>
            <a:ext cx="163385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95"/>
              </a:lnSpc>
            </a:pPr>
            <a:r>
              <a:rPr dirty="0" sz="2100" spc="10">
                <a:latin typeface="宋体"/>
                <a:cs typeface="宋体"/>
              </a:rPr>
              <a:t>软件开发成</a:t>
            </a:r>
            <a:r>
              <a:rPr dirty="0" sz="2100">
                <a:latin typeface="宋体"/>
                <a:cs typeface="宋体"/>
              </a:rPr>
              <a:t>本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4287" y="2155056"/>
            <a:ext cx="1901825" cy="670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55880">
              <a:lnSpc>
                <a:spcPct val="105200"/>
              </a:lnSpc>
            </a:pPr>
            <a:r>
              <a:rPr dirty="0" sz="2100" spc="-5" b="1">
                <a:latin typeface="Times New Roman"/>
                <a:cs typeface="Times New Roman"/>
              </a:rPr>
              <a:t>S</a:t>
            </a:r>
            <a:r>
              <a:rPr dirty="0" sz="2100" spc="5" b="1">
                <a:latin typeface="Times New Roman"/>
                <a:cs typeface="Times New Roman"/>
              </a:rPr>
              <a:t>aa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10">
                <a:latin typeface="宋体"/>
                <a:cs typeface="宋体"/>
              </a:rPr>
              <a:t>软件</a:t>
            </a:r>
            <a:r>
              <a:rPr dirty="0" sz="2100" spc="5" b="1">
                <a:latin typeface="Times New Roman"/>
                <a:cs typeface="Times New Roman"/>
              </a:rPr>
              <a:t>2</a:t>
            </a:r>
            <a:r>
              <a:rPr dirty="0" sz="2100" spc="-10" b="1">
                <a:latin typeface="Times New Roman"/>
                <a:cs typeface="Times New Roman"/>
              </a:rPr>
              <a:t>00</a:t>
            </a:r>
            <a:r>
              <a:rPr dirty="0" sz="2100">
                <a:latin typeface="宋体"/>
                <a:cs typeface="宋体"/>
              </a:rPr>
              <a:t>个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客户的综合成</a:t>
            </a:r>
            <a:r>
              <a:rPr dirty="0" sz="2100">
                <a:latin typeface="宋体"/>
                <a:cs typeface="宋体"/>
              </a:rPr>
              <a:t>本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62587" y="2155056"/>
            <a:ext cx="1901825" cy="670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68580">
              <a:lnSpc>
                <a:spcPct val="105200"/>
              </a:lnSpc>
            </a:pPr>
            <a:r>
              <a:rPr dirty="0" sz="2100" spc="10">
                <a:latin typeface="宋体"/>
                <a:cs typeface="宋体"/>
              </a:rPr>
              <a:t>传统软</a:t>
            </a:r>
            <a:r>
              <a:rPr dirty="0" sz="2100" spc="20">
                <a:latin typeface="宋体"/>
                <a:cs typeface="宋体"/>
              </a:rPr>
              <a:t>件</a:t>
            </a:r>
            <a:r>
              <a:rPr dirty="0" sz="2100" spc="-10" b="1">
                <a:latin typeface="Times New Roman"/>
                <a:cs typeface="Times New Roman"/>
              </a:rPr>
              <a:t>2</a:t>
            </a:r>
            <a:r>
              <a:rPr dirty="0" sz="2100" spc="5" b="1">
                <a:latin typeface="Times New Roman"/>
                <a:cs typeface="Times New Roman"/>
              </a:rPr>
              <a:t>0</a:t>
            </a:r>
            <a:r>
              <a:rPr dirty="0" sz="2100" spc="-10" b="1">
                <a:latin typeface="Times New Roman"/>
                <a:cs typeface="Times New Roman"/>
              </a:rPr>
              <a:t>0</a:t>
            </a:r>
            <a:r>
              <a:rPr dirty="0" sz="2100">
                <a:latin typeface="宋体"/>
                <a:cs typeface="宋体"/>
              </a:rPr>
              <a:t>个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客户的综合成</a:t>
            </a:r>
            <a:r>
              <a:rPr dirty="0" sz="2100">
                <a:latin typeface="宋体"/>
                <a:cs typeface="宋体"/>
              </a:rPr>
              <a:t>本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8860" y="2348483"/>
            <a:ext cx="82931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95"/>
              </a:lnSpc>
            </a:pPr>
            <a:r>
              <a:rPr dirty="0" sz="2100" spc="10">
                <a:latin typeface="宋体"/>
                <a:cs typeface="宋体"/>
              </a:rPr>
              <a:t>比较</a:t>
            </a:r>
            <a:r>
              <a:rPr dirty="0" sz="2100">
                <a:latin typeface="宋体"/>
                <a:cs typeface="宋体"/>
              </a:rPr>
              <a:t>项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60325" y="2121407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 h="0">
                <a:moveTo>
                  <a:pt x="0" y="0"/>
                </a:moveTo>
                <a:lnTo>
                  <a:pt x="6512051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060325" y="2881883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 h="0">
                <a:moveTo>
                  <a:pt x="0" y="0"/>
                </a:moveTo>
                <a:lnTo>
                  <a:pt x="651205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060325" y="3659123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 h="0">
                <a:moveTo>
                  <a:pt x="0" y="0"/>
                </a:moveTo>
                <a:lnTo>
                  <a:pt x="651205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060325" y="4434839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 h="0">
                <a:moveTo>
                  <a:pt x="0" y="0"/>
                </a:moveTo>
                <a:lnTo>
                  <a:pt x="651205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060325" y="5212079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 h="0">
                <a:moveTo>
                  <a:pt x="0" y="0"/>
                </a:moveTo>
                <a:lnTo>
                  <a:pt x="651205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060325" y="5989319"/>
            <a:ext cx="6512559" cy="0"/>
          </a:xfrm>
          <a:custGeom>
            <a:avLst/>
            <a:gdLst/>
            <a:ahLst/>
            <a:cxnLst/>
            <a:rect l="l" t="t" r="r" b="b"/>
            <a:pathLst>
              <a:path w="6512559" h="0">
                <a:moveTo>
                  <a:pt x="0" y="0"/>
                </a:moveTo>
                <a:lnTo>
                  <a:pt x="6512051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230501" y="2121407"/>
            <a:ext cx="0" cy="3868420"/>
          </a:xfrm>
          <a:custGeom>
            <a:avLst/>
            <a:gdLst/>
            <a:ahLst/>
            <a:cxnLst/>
            <a:rect l="l" t="t" r="r" b="b"/>
            <a:pathLst>
              <a:path w="0" h="3868420">
                <a:moveTo>
                  <a:pt x="0" y="0"/>
                </a:moveTo>
                <a:lnTo>
                  <a:pt x="0" y="3867911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402201" y="2121407"/>
            <a:ext cx="0" cy="3868420"/>
          </a:xfrm>
          <a:custGeom>
            <a:avLst/>
            <a:gdLst/>
            <a:ahLst/>
            <a:cxnLst/>
            <a:rect l="l" t="t" r="r" b="b"/>
            <a:pathLst>
              <a:path w="0" h="3868420">
                <a:moveTo>
                  <a:pt x="0" y="0"/>
                </a:moveTo>
                <a:lnTo>
                  <a:pt x="0" y="3867911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043306" y="3849623"/>
            <a:ext cx="4823460" cy="1656714"/>
          </a:xfrm>
          <a:custGeom>
            <a:avLst/>
            <a:gdLst/>
            <a:ahLst/>
            <a:cxnLst/>
            <a:rect l="l" t="t" r="r" b="b"/>
            <a:pathLst>
              <a:path w="4823459" h="1656714">
                <a:moveTo>
                  <a:pt x="4547615" y="1656587"/>
                </a:moveTo>
                <a:lnTo>
                  <a:pt x="4547615" y="0"/>
                </a:lnTo>
                <a:lnTo>
                  <a:pt x="275843" y="0"/>
                </a:lnTo>
                <a:lnTo>
                  <a:pt x="231087" y="3651"/>
                </a:lnTo>
                <a:lnTo>
                  <a:pt x="188634" y="14215"/>
                </a:lnTo>
                <a:lnTo>
                  <a:pt x="149053" y="31107"/>
                </a:lnTo>
                <a:lnTo>
                  <a:pt x="112910" y="53742"/>
                </a:lnTo>
                <a:lnTo>
                  <a:pt x="80771" y="81533"/>
                </a:lnTo>
                <a:lnTo>
                  <a:pt x="53205" y="113897"/>
                </a:lnTo>
                <a:lnTo>
                  <a:pt x="30778" y="150248"/>
                </a:lnTo>
                <a:lnTo>
                  <a:pt x="14057" y="190000"/>
                </a:lnTo>
                <a:lnTo>
                  <a:pt x="3608" y="232568"/>
                </a:lnTo>
                <a:lnTo>
                  <a:pt x="0" y="277367"/>
                </a:lnTo>
                <a:lnTo>
                  <a:pt x="0" y="1380743"/>
                </a:lnTo>
                <a:lnTo>
                  <a:pt x="3608" y="1425500"/>
                </a:lnTo>
                <a:lnTo>
                  <a:pt x="14057" y="1467953"/>
                </a:lnTo>
                <a:lnTo>
                  <a:pt x="30778" y="1507534"/>
                </a:lnTo>
                <a:lnTo>
                  <a:pt x="53205" y="1543677"/>
                </a:lnTo>
                <a:lnTo>
                  <a:pt x="80771" y="1575815"/>
                </a:lnTo>
                <a:lnTo>
                  <a:pt x="112910" y="1603382"/>
                </a:lnTo>
                <a:lnTo>
                  <a:pt x="149053" y="1625809"/>
                </a:lnTo>
                <a:lnTo>
                  <a:pt x="188634" y="1642530"/>
                </a:lnTo>
                <a:lnTo>
                  <a:pt x="231087" y="1652979"/>
                </a:lnTo>
                <a:lnTo>
                  <a:pt x="275843" y="1656587"/>
                </a:lnTo>
                <a:lnTo>
                  <a:pt x="4547615" y="1656587"/>
                </a:lnTo>
                <a:close/>
              </a:path>
              <a:path w="4823459" h="1656714">
                <a:moveTo>
                  <a:pt x="4613922" y="1648574"/>
                </a:moveTo>
                <a:lnTo>
                  <a:pt x="4613922" y="8106"/>
                </a:lnTo>
                <a:lnTo>
                  <a:pt x="4592372" y="3651"/>
                </a:lnTo>
                <a:lnTo>
                  <a:pt x="4570246" y="925"/>
                </a:lnTo>
                <a:lnTo>
                  <a:pt x="4570246" y="1655673"/>
                </a:lnTo>
                <a:lnTo>
                  <a:pt x="4592372" y="1652979"/>
                </a:lnTo>
                <a:lnTo>
                  <a:pt x="4613922" y="1648574"/>
                </a:lnTo>
                <a:close/>
              </a:path>
              <a:path w="4823459" h="1656714">
                <a:moveTo>
                  <a:pt x="4692943" y="1615273"/>
                </a:moveTo>
                <a:lnTo>
                  <a:pt x="4692943" y="41743"/>
                </a:lnTo>
                <a:lnTo>
                  <a:pt x="4674406" y="31107"/>
                </a:lnTo>
                <a:lnTo>
                  <a:pt x="4655010" y="21907"/>
                </a:lnTo>
                <a:lnTo>
                  <a:pt x="4655010" y="1634918"/>
                </a:lnTo>
                <a:lnTo>
                  <a:pt x="4674406" y="1625809"/>
                </a:lnTo>
                <a:lnTo>
                  <a:pt x="4692943" y="1615273"/>
                </a:lnTo>
                <a:close/>
              </a:path>
              <a:path w="4823459" h="1656714">
                <a:moveTo>
                  <a:pt x="4742687" y="1575815"/>
                </a:moveTo>
                <a:lnTo>
                  <a:pt x="4742687" y="81533"/>
                </a:lnTo>
                <a:lnTo>
                  <a:pt x="4727154" y="67030"/>
                </a:lnTo>
                <a:lnTo>
                  <a:pt x="4727154" y="1590205"/>
                </a:lnTo>
                <a:lnTo>
                  <a:pt x="4742687" y="1575815"/>
                </a:lnTo>
                <a:close/>
              </a:path>
              <a:path w="4823459" h="1656714">
                <a:moveTo>
                  <a:pt x="4823459" y="1380743"/>
                </a:moveTo>
                <a:lnTo>
                  <a:pt x="4823459" y="277367"/>
                </a:lnTo>
                <a:lnTo>
                  <a:pt x="4822545" y="254725"/>
                </a:lnTo>
                <a:lnTo>
                  <a:pt x="4815446" y="210968"/>
                </a:lnTo>
                <a:lnTo>
                  <a:pt x="4801790" y="169735"/>
                </a:lnTo>
                <a:lnTo>
                  <a:pt x="4782145" y="131611"/>
                </a:lnTo>
                <a:lnTo>
                  <a:pt x="4757077" y="97180"/>
                </a:lnTo>
                <a:lnTo>
                  <a:pt x="4757077" y="1560282"/>
                </a:lnTo>
                <a:lnTo>
                  <a:pt x="4782145" y="1526071"/>
                </a:lnTo>
                <a:lnTo>
                  <a:pt x="4801790" y="1488138"/>
                </a:lnTo>
                <a:lnTo>
                  <a:pt x="4815446" y="1447050"/>
                </a:lnTo>
                <a:lnTo>
                  <a:pt x="4822545" y="1403374"/>
                </a:lnTo>
                <a:lnTo>
                  <a:pt x="4823459" y="1380743"/>
                </a:lnTo>
                <a:close/>
              </a:path>
            </a:pathLst>
          </a:custGeom>
          <a:solidFill>
            <a:srgbClr val="699CE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043306" y="3849623"/>
            <a:ext cx="4823460" cy="1656714"/>
          </a:xfrm>
          <a:custGeom>
            <a:avLst/>
            <a:gdLst/>
            <a:ahLst/>
            <a:cxnLst/>
            <a:rect l="l" t="t" r="r" b="b"/>
            <a:pathLst>
              <a:path w="4823459" h="1656714">
                <a:moveTo>
                  <a:pt x="275843" y="0"/>
                </a:moveTo>
                <a:lnTo>
                  <a:pt x="231087" y="3651"/>
                </a:lnTo>
                <a:lnTo>
                  <a:pt x="188634" y="14215"/>
                </a:lnTo>
                <a:lnTo>
                  <a:pt x="149053" y="31107"/>
                </a:lnTo>
                <a:lnTo>
                  <a:pt x="112910" y="53742"/>
                </a:lnTo>
                <a:lnTo>
                  <a:pt x="80771" y="81533"/>
                </a:lnTo>
                <a:lnTo>
                  <a:pt x="53205" y="113897"/>
                </a:lnTo>
                <a:lnTo>
                  <a:pt x="30778" y="150248"/>
                </a:lnTo>
                <a:lnTo>
                  <a:pt x="14057" y="190000"/>
                </a:lnTo>
                <a:lnTo>
                  <a:pt x="3608" y="232568"/>
                </a:lnTo>
                <a:lnTo>
                  <a:pt x="0" y="277367"/>
                </a:lnTo>
                <a:lnTo>
                  <a:pt x="0" y="1380743"/>
                </a:lnTo>
                <a:lnTo>
                  <a:pt x="3608" y="1425500"/>
                </a:lnTo>
                <a:lnTo>
                  <a:pt x="14057" y="1467953"/>
                </a:lnTo>
                <a:lnTo>
                  <a:pt x="30778" y="1507534"/>
                </a:lnTo>
                <a:lnTo>
                  <a:pt x="53205" y="1543677"/>
                </a:lnTo>
                <a:lnTo>
                  <a:pt x="80771" y="1575815"/>
                </a:lnTo>
                <a:lnTo>
                  <a:pt x="112910" y="1603382"/>
                </a:lnTo>
                <a:lnTo>
                  <a:pt x="149053" y="1625809"/>
                </a:lnTo>
                <a:lnTo>
                  <a:pt x="188634" y="1642530"/>
                </a:lnTo>
                <a:lnTo>
                  <a:pt x="231087" y="1652979"/>
                </a:lnTo>
                <a:lnTo>
                  <a:pt x="275843" y="1656587"/>
                </a:lnTo>
                <a:lnTo>
                  <a:pt x="4547615" y="1656587"/>
                </a:lnTo>
                <a:lnTo>
                  <a:pt x="4592372" y="1652979"/>
                </a:lnTo>
                <a:lnTo>
                  <a:pt x="4634825" y="1642530"/>
                </a:lnTo>
                <a:lnTo>
                  <a:pt x="4674406" y="1625809"/>
                </a:lnTo>
                <a:lnTo>
                  <a:pt x="4710549" y="1603382"/>
                </a:lnTo>
                <a:lnTo>
                  <a:pt x="4742687" y="1575815"/>
                </a:lnTo>
                <a:lnTo>
                  <a:pt x="4770254" y="1543677"/>
                </a:lnTo>
                <a:lnTo>
                  <a:pt x="4792681" y="1507534"/>
                </a:lnTo>
                <a:lnTo>
                  <a:pt x="4809402" y="1467953"/>
                </a:lnTo>
                <a:lnTo>
                  <a:pt x="4819851" y="1425500"/>
                </a:lnTo>
                <a:lnTo>
                  <a:pt x="4823459" y="1380743"/>
                </a:lnTo>
                <a:lnTo>
                  <a:pt x="4823459" y="277367"/>
                </a:lnTo>
                <a:lnTo>
                  <a:pt x="4819851" y="232568"/>
                </a:lnTo>
                <a:lnTo>
                  <a:pt x="4809402" y="190000"/>
                </a:lnTo>
                <a:lnTo>
                  <a:pt x="4792681" y="150248"/>
                </a:lnTo>
                <a:lnTo>
                  <a:pt x="4770254" y="113897"/>
                </a:lnTo>
                <a:lnTo>
                  <a:pt x="4742687" y="81533"/>
                </a:lnTo>
                <a:lnTo>
                  <a:pt x="4710549" y="53742"/>
                </a:lnTo>
                <a:lnTo>
                  <a:pt x="4674406" y="31107"/>
                </a:lnTo>
                <a:lnTo>
                  <a:pt x="4634825" y="14215"/>
                </a:lnTo>
                <a:lnTo>
                  <a:pt x="4592372" y="3651"/>
                </a:lnTo>
                <a:lnTo>
                  <a:pt x="4547615" y="0"/>
                </a:lnTo>
                <a:lnTo>
                  <a:pt x="275843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679836" y="4067554"/>
            <a:ext cx="400685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10">
                <a:solidFill>
                  <a:srgbClr val="FFFFFF"/>
                </a:solidFill>
                <a:latin typeface="宋体"/>
                <a:cs typeface="宋体"/>
              </a:rPr>
              <a:t>随着客户数柎的增多，每客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3859" y="1125219"/>
            <a:ext cx="1423670" cy="686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50265" algn="l"/>
              </a:tabLst>
            </a:pPr>
            <a:r>
              <a:rPr dirty="0" sz="4400">
                <a:solidFill>
                  <a:srgbClr val="36389B"/>
                </a:solidFill>
                <a:latin typeface="Arial Unicode MS"/>
                <a:cs typeface="Arial Unicode MS"/>
              </a:rPr>
              <a:t>提</a:t>
            </a:r>
            <a:r>
              <a:rPr dirty="0" sz="4400">
                <a:solidFill>
                  <a:srgbClr val="36389B"/>
                </a:solidFill>
                <a:latin typeface="Arial Unicode MS"/>
                <a:cs typeface="Arial Unicode MS"/>
              </a:rPr>
              <a:t>	</a:t>
            </a:r>
            <a:r>
              <a:rPr dirty="0" sz="4400">
                <a:solidFill>
                  <a:srgbClr val="36389B"/>
                </a:solidFill>
                <a:latin typeface="Arial Unicode MS"/>
                <a:cs typeface="Arial Unicode MS"/>
              </a:rPr>
              <a:t>纲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4980" y="2290571"/>
            <a:ext cx="2774950" cy="364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7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惊、</a:t>
            </a:r>
            <a:r>
              <a:rPr dirty="0" sz="2400" spc="-5" b="1">
                <a:latin typeface="Times New Roman"/>
                <a:cs typeface="Times New Roman"/>
              </a:rPr>
              <a:t>Saa</a:t>
            </a:r>
            <a:r>
              <a:rPr dirty="0" sz="2400" spc="5" b="1">
                <a:latin typeface="Times New Roman"/>
                <a:cs typeface="Times New Roman"/>
              </a:rPr>
              <a:t>S</a:t>
            </a:r>
            <a:r>
              <a:rPr dirty="0" sz="2400" spc="10">
                <a:latin typeface="宋体"/>
                <a:cs typeface="宋体"/>
              </a:rPr>
              <a:t>商惄模</a:t>
            </a:r>
            <a:r>
              <a:rPr dirty="0" sz="2400">
                <a:latin typeface="宋体"/>
                <a:cs typeface="宋体"/>
              </a:rPr>
              <a:t>式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4980" y="2839210"/>
            <a:ext cx="4308475" cy="146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二、</a:t>
            </a:r>
            <a:r>
              <a:rPr dirty="0" sz="2400" spc="-5" b="1">
                <a:latin typeface="Times New Roman"/>
                <a:cs typeface="Times New Roman"/>
              </a:rPr>
              <a:t>Saa</a:t>
            </a:r>
            <a:r>
              <a:rPr dirty="0" sz="2400" spc="5" b="1">
                <a:latin typeface="Times New Roman"/>
                <a:cs typeface="Times New Roman"/>
              </a:rPr>
              <a:t>S</a:t>
            </a:r>
            <a:r>
              <a:rPr dirty="0" sz="2400" spc="10">
                <a:latin typeface="宋体"/>
                <a:cs typeface="宋体"/>
              </a:rPr>
              <a:t>愓用架</a:t>
            </a:r>
            <a:r>
              <a:rPr dirty="0" sz="2400">
                <a:latin typeface="宋体"/>
                <a:cs typeface="宋体"/>
              </a:rPr>
              <a:t>构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三、</a:t>
            </a:r>
            <a:r>
              <a:rPr dirty="0" sz="2400" spc="-5" b="1">
                <a:latin typeface="Times New Roman"/>
                <a:cs typeface="Times New Roman"/>
              </a:rPr>
              <a:t>Saa</a:t>
            </a:r>
            <a:r>
              <a:rPr dirty="0" sz="2400" spc="5" b="1">
                <a:latin typeface="Times New Roman"/>
                <a:cs typeface="Times New Roman"/>
              </a:rPr>
              <a:t>S</a:t>
            </a:r>
            <a:r>
              <a:rPr dirty="0" sz="2400" spc="10">
                <a:latin typeface="宋体"/>
                <a:cs typeface="宋体"/>
              </a:rPr>
              <a:t>基础架构</a:t>
            </a:r>
            <a:r>
              <a:rPr dirty="0" sz="2400" spc="-5" b="1">
                <a:latin typeface="Times New Roman"/>
                <a:cs typeface="Times New Roman"/>
              </a:rPr>
              <a:t>——</a:t>
            </a:r>
            <a:r>
              <a:rPr dirty="0" sz="2400" spc="10">
                <a:latin typeface="宋体"/>
                <a:cs typeface="宋体"/>
              </a:rPr>
              <a:t>云计</a:t>
            </a:r>
            <a:r>
              <a:rPr dirty="0" sz="2400">
                <a:latin typeface="宋体"/>
                <a:cs typeface="宋体"/>
              </a:rPr>
              <a:t>算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2870"/>
              </a:lnSpc>
              <a:spcBef>
                <a:spcPts val="144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四、愚接</a:t>
            </a:r>
            <a:r>
              <a:rPr dirty="0" sz="2400" spc="-5" b="1">
                <a:latin typeface="Times New Roman"/>
                <a:cs typeface="Times New Roman"/>
              </a:rPr>
              <a:t>S</a:t>
            </a:r>
            <a:r>
              <a:rPr dirty="0" sz="2400" spc="10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aS</a:t>
            </a:r>
            <a:r>
              <a:rPr dirty="0" sz="2400" spc="10">
                <a:latin typeface="宋体"/>
                <a:cs typeface="宋体"/>
              </a:rPr>
              <a:t>与云计</a:t>
            </a:r>
            <a:r>
              <a:rPr dirty="0" sz="2400" spc="20">
                <a:latin typeface="宋体"/>
                <a:cs typeface="宋体"/>
              </a:rPr>
              <a:t>算</a:t>
            </a:r>
            <a:r>
              <a:rPr dirty="0" sz="2400" spc="10">
                <a:latin typeface="宋体"/>
                <a:cs typeface="宋体"/>
              </a:rPr>
              <a:t>的挑</a:t>
            </a:r>
            <a:r>
              <a:rPr dirty="0" sz="2400">
                <a:latin typeface="宋体"/>
                <a:cs typeface="宋体"/>
              </a:rPr>
              <a:t>战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77518" y="4570476"/>
            <a:ext cx="2304288" cy="1498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2400">
              <a:lnSpc>
                <a:spcPct val="100000"/>
              </a:lnSpc>
            </a:pPr>
            <a:r>
              <a:rPr dirty="0" sz="3200" spc="35" b="0">
                <a:solidFill>
                  <a:srgbClr val="36389B"/>
                </a:solidFill>
                <a:latin typeface="Arial Unicode MS"/>
                <a:cs typeface="Arial Unicode MS"/>
              </a:rPr>
              <a:t>3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3200" spc="-760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204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190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775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成熟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度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模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型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31567"/>
            <a:ext cx="6282055" cy="3797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38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500" spc="-385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500" spc="-285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500" spc="-15">
                <a:latin typeface="宋体"/>
                <a:cs typeface="宋体"/>
              </a:rPr>
              <a:t>如何最</a:t>
            </a:r>
            <a:r>
              <a:rPr dirty="0" sz="2500" spc="-5">
                <a:latin typeface="宋体"/>
                <a:cs typeface="宋体"/>
              </a:rPr>
              <a:t>大</a:t>
            </a:r>
            <a:r>
              <a:rPr dirty="0" sz="2500" spc="-15">
                <a:latin typeface="宋体"/>
                <a:cs typeface="宋体"/>
              </a:rPr>
              <a:t>化</a:t>
            </a:r>
            <a:r>
              <a:rPr dirty="0" sz="2500" spc="-15" b="1">
                <a:latin typeface="Times New Roman"/>
                <a:cs typeface="Times New Roman"/>
              </a:rPr>
              <a:t>S</a:t>
            </a:r>
            <a:r>
              <a:rPr dirty="0" sz="2500" spc="-20" b="1">
                <a:latin typeface="Times New Roman"/>
                <a:cs typeface="Times New Roman"/>
              </a:rPr>
              <a:t>aa</a:t>
            </a:r>
            <a:r>
              <a:rPr dirty="0" sz="2500" spc="-15" b="1">
                <a:latin typeface="Times New Roman"/>
                <a:cs typeface="Times New Roman"/>
              </a:rPr>
              <a:t>S</a:t>
            </a:r>
            <a:r>
              <a:rPr dirty="0" sz="2500" spc="-15">
                <a:latin typeface="宋体"/>
                <a:cs typeface="宋体"/>
              </a:rPr>
              <a:t>的规模效</a:t>
            </a:r>
            <a:r>
              <a:rPr dirty="0" sz="2500" spc="-5">
                <a:latin typeface="宋体"/>
                <a:cs typeface="宋体"/>
              </a:rPr>
              <a:t>愓</a:t>
            </a:r>
            <a:r>
              <a:rPr dirty="0" sz="2500" spc="-25">
                <a:latin typeface="宋体"/>
                <a:cs typeface="宋体"/>
              </a:rPr>
              <a:t>？</a:t>
            </a:r>
            <a:endParaRPr sz="2500">
              <a:latin typeface="宋体"/>
              <a:cs typeface="宋体"/>
            </a:endParaRPr>
          </a:p>
          <a:p>
            <a:pPr marL="594360" marR="6350" indent="-224154">
              <a:lnSpc>
                <a:spcPct val="105500"/>
              </a:lnSpc>
              <a:spcBef>
                <a:spcPts val="380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30" b="1">
                <a:latin typeface="Times New Roman"/>
                <a:cs typeface="Times New Roman"/>
              </a:rPr>
              <a:t>——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aa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5">
                <a:latin typeface="宋体"/>
                <a:cs typeface="宋体"/>
              </a:rPr>
              <a:t>成熟</a:t>
            </a:r>
            <a:r>
              <a:rPr dirty="0" sz="2200" spc="-15">
                <a:latin typeface="宋体"/>
                <a:cs typeface="宋体"/>
              </a:rPr>
              <a:t>度模</a:t>
            </a:r>
            <a:r>
              <a:rPr dirty="0" sz="2200" spc="-5">
                <a:latin typeface="宋体"/>
                <a:cs typeface="宋体"/>
              </a:rPr>
              <a:t>型</a:t>
            </a:r>
            <a:r>
              <a:rPr dirty="0" sz="2200" spc="-15">
                <a:latin typeface="宋体"/>
                <a:cs typeface="宋体"/>
              </a:rPr>
              <a:t>的</a:t>
            </a:r>
            <a:r>
              <a:rPr dirty="0" sz="2200" spc="-5">
                <a:latin typeface="宋体"/>
                <a:cs typeface="宋体"/>
              </a:rPr>
              <a:t>高</a:t>
            </a:r>
            <a:r>
              <a:rPr dirty="0" sz="2200" spc="-15">
                <a:latin typeface="宋体"/>
                <a:cs typeface="宋体"/>
              </a:rPr>
              <a:t>低，</a:t>
            </a:r>
            <a:r>
              <a:rPr dirty="0" sz="2200" spc="-5">
                <a:latin typeface="宋体"/>
                <a:cs typeface="宋体"/>
              </a:rPr>
              <a:t>是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25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5">
                <a:latin typeface="宋体"/>
                <a:cs typeface="宋体"/>
              </a:rPr>
              <a:t>规</a:t>
            </a:r>
            <a:r>
              <a:rPr dirty="0" sz="2200" spc="-15">
                <a:latin typeface="宋体"/>
                <a:cs typeface="宋体"/>
              </a:rPr>
              <a:t>模</a:t>
            </a:r>
            <a:r>
              <a:rPr dirty="0" sz="2200" spc="-5">
                <a:latin typeface="宋体"/>
                <a:cs typeface="宋体"/>
              </a:rPr>
              <a:t>效</a:t>
            </a:r>
            <a:r>
              <a:rPr dirty="0" sz="2200" spc="-25">
                <a:latin typeface="宋体"/>
                <a:cs typeface="宋体"/>
              </a:rPr>
              <a:t>愓</a:t>
            </a:r>
            <a:r>
              <a:rPr dirty="0" sz="2200" spc="-15">
                <a:latin typeface="宋体"/>
                <a:cs typeface="宋体"/>
              </a:rPr>
              <a:t> </a:t>
            </a:r>
            <a:r>
              <a:rPr dirty="0" sz="2200" spc="-5">
                <a:latin typeface="宋体"/>
                <a:cs typeface="宋体"/>
              </a:rPr>
              <a:t>高</a:t>
            </a:r>
            <a:r>
              <a:rPr dirty="0" sz="2200" spc="-15">
                <a:latin typeface="宋体"/>
                <a:cs typeface="宋体"/>
              </a:rPr>
              <a:t>低的</a:t>
            </a:r>
            <a:r>
              <a:rPr dirty="0" sz="2200" spc="-5">
                <a:latin typeface="宋体"/>
                <a:cs typeface="宋体"/>
              </a:rPr>
              <a:t>最</a:t>
            </a:r>
            <a:r>
              <a:rPr dirty="0" sz="2200" spc="-15">
                <a:latin typeface="宋体"/>
                <a:cs typeface="宋体"/>
              </a:rPr>
              <a:t>重</a:t>
            </a:r>
            <a:r>
              <a:rPr dirty="0" sz="2200" spc="-5">
                <a:latin typeface="宋体"/>
                <a:cs typeface="宋体"/>
              </a:rPr>
              <a:t>悹</a:t>
            </a:r>
            <a:r>
              <a:rPr dirty="0" sz="2200" spc="-15">
                <a:latin typeface="宋体"/>
                <a:cs typeface="宋体"/>
              </a:rPr>
              <a:t>特性</a:t>
            </a:r>
            <a:r>
              <a:rPr dirty="0" sz="2200" spc="-25">
                <a:latin typeface="宋体"/>
                <a:cs typeface="宋体"/>
              </a:rPr>
              <a:t>。</a:t>
            </a:r>
            <a:endParaRPr sz="2200">
              <a:latin typeface="宋体"/>
              <a:cs typeface="宋体"/>
            </a:endParaRPr>
          </a:p>
          <a:p>
            <a:pPr>
              <a:lnSpc>
                <a:spcPts val="1400"/>
              </a:lnSpc>
              <a:spcBef>
                <a:spcPts val="11"/>
              </a:spcBef>
            </a:pPr>
            <a:endParaRPr sz="1400"/>
          </a:p>
          <a:p>
            <a:pPr>
              <a:lnSpc>
                <a:spcPts val="2200"/>
              </a:lnSpc>
            </a:pPr>
            <a:endParaRPr sz="2200"/>
          </a:p>
          <a:p>
            <a:pPr marL="280670" indent="-267970">
              <a:lnSpc>
                <a:spcPct val="100000"/>
              </a:lnSpc>
              <a:buChar char=""/>
              <a:tabLst>
                <a:tab pos="281305" algn="l"/>
              </a:tabLst>
            </a:pPr>
            <a:r>
              <a:rPr dirty="0" sz="2500" spc="-35" b="1">
                <a:latin typeface="Times New Roman"/>
                <a:cs typeface="Times New Roman"/>
              </a:rPr>
              <a:t>M</a:t>
            </a:r>
            <a:r>
              <a:rPr dirty="0" sz="2500" spc="-15" b="1">
                <a:latin typeface="Times New Roman"/>
                <a:cs typeface="Times New Roman"/>
              </a:rPr>
              <a:t>u</a:t>
            </a:r>
            <a:r>
              <a:rPr dirty="0" sz="2500" b="1">
                <a:latin typeface="Times New Roman"/>
                <a:cs typeface="Times New Roman"/>
              </a:rPr>
              <a:t>l</a:t>
            </a:r>
            <a:r>
              <a:rPr dirty="0" sz="2500" spc="-15" b="1">
                <a:latin typeface="Times New Roman"/>
                <a:cs typeface="Times New Roman"/>
              </a:rPr>
              <a:t>t</a:t>
            </a:r>
            <a:r>
              <a:rPr dirty="0" sz="2500" b="1">
                <a:latin typeface="Times New Roman"/>
                <a:cs typeface="Times New Roman"/>
              </a:rPr>
              <a:t>i</a:t>
            </a:r>
            <a:r>
              <a:rPr dirty="0" sz="2500" spc="-15" b="1">
                <a:latin typeface="Times New Roman"/>
                <a:cs typeface="Times New Roman"/>
              </a:rPr>
              <a:t>-</a:t>
            </a:r>
            <a:r>
              <a:rPr dirty="0" sz="2500" spc="-20" b="1">
                <a:latin typeface="Times New Roman"/>
                <a:cs typeface="Times New Roman"/>
              </a:rPr>
              <a:t>T</a:t>
            </a:r>
            <a:r>
              <a:rPr dirty="0" sz="2500" spc="-20" b="1">
                <a:latin typeface="Times New Roman"/>
                <a:cs typeface="Times New Roman"/>
              </a:rPr>
              <a:t>e</a:t>
            </a:r>
            <a:r>
              <a:rPr dirty="0" sz="2500" spc="-15" b="1">
                <a:latin typeface="Times New Roman"/>
                <a:cs typeface="Times New Roman"/>
              </a:rPr>
              <a:t>n</a:t>
            </a:r>
            <a:r>
              <a:rPr dirty="0" sz="2500" spc="-5" b="1">
                <a:latin typeface="Times New Roman"/>
                <a:cs typeface="Times New Roman"/>
              </a:rPr>
              <a:t>a</a:t>
            </a:r>
            <a:r>
              <a:rPr dirty="0" sz="2500" spc="-15" b="1">
                <a:latin typeface="Times New Roman"/>
                <a:cs typeface="Times New Roman"/>
              </a:rPr>
              <a:t>n</a:t>
            </a:r>
            <a:r>
              <a:rPr dirty="0" sz="2500" spc="-15" b="1">
                <a:latin typeface="Times New Roman"/>
                <a:cs typeface="Times New Roman"/>
              </a:rPr>
              <a:t>t</a:t>
            </a:r>
            <a:r>
              <a:rPr dirty="0" sz="2500" spc="-15">
                <a:latin typeface="宋体"/>
                <a:cs typeface="宋体"/>
              </a:rPr>
              <a:t>（</a:t>
            </a:r>
            <a:r>
              <a:rPr dirty="0" sz="2500" spc="-5">
                <a:latin typeface="宋体"/>
                <a:cs typeface="宋体"/>
              </a:rPr>
              <a:t>多</a:t>
            </a:r>
            <a:r>
              <a:rPr dirty="0" sz="2500" spc="-15">
                <a:latin typeface="宋体"/>
                <a:cs typeface="宋体"/>
              </a:rPr>
              <a:t>租</a:t>
            </a:r>
            <a:r>
              <a:rPr dirty="0" sz="2500" spc="-5">
                <a:latin typeface="宋体"/>
                <a:cs typeface="宋体"/>
              </a:rPr>
              <a:t>户</a:t>
            </a:r>
            <a:r>
              <a:rPr dirty="0" sz="2500" spc="-15">
                <a:latin typeface="宋体"/>
                <a:cs typeface="宋体"/>
              </a:rPr>
              <a:t>架</a:t>
            </a:r>
            <a:r>
              <a:rPr dirty="0" sz="2500" spc="-15">
                <a:latin typeface="宋体"/>
                <a:cs typeface="宋体"/>
              </a:rPr>
              <a:t>构</a:t>
            </a:r>
            <a:r>
              <a:rPr dirty="0" sz="2500" spc="-25">
                <a:latin typeface="宋体"/>
                <a:cs typeface="宋体"/>
              </a:rPr>
              <a:t>）</a:t>
            </a:r>
            <a:endParaRPr sz="2500">
              <a:latin typeface="宋体"/>
              <a:cs typeface="宋体"/>
            </a:endParaRPr>
          </a:p>
          <a:p>
            <a:pPr lvl="1" marL="594360" marR="167640" indent="-223520">
              <a:lnSpc>
                <a:spcPct val="100000"/>
              </a:lnSpc>
              <a:spcBef>
                <a:spcPts val="525"/>
              </a:spcBef>
              <a:buChar char=""/>
              <a:tabLst>
                <a:tab pos="594995" algn="l"/>
              </a:tabLst>
            </a:pPr>
            <a:r>
              <a:rPr dirty="0" sz="2200" spc="-30" b="1">
                <a:latin typeface="Times New Roman"/>
                <a:cs typeface="Times New Roman"/>
              </a:rPr>
              <a:t>—</a:t>
            </a:r>
            <a:r>
              <a:rPr dirty="0" sz="2200" spc="-30" b="1">
                <a:latin typeface="Times New Roman"/>
                <a:cs typeface="Times New Roman"/>
              </a:rPr>
              <a:t>—</a:t>
            </a:r>
            <a:r>
              <a:rPr dirty="0" sz="2200" spc="-5">
                <a:latin typeface="宋体"/>
                <a:cs typeface="宋体"/>
              </a:rPr>
              <a:t>如</a:t>
            </a:r>
            <a:r>
              <a:rPr dirty="0" sz="2200" spc="-5">
                <a:latin typeface="宋体"/>
                <a:cs typeface="宋体"/>
              </a:rPr>
              <a:t>何</a:t>
            </a:r>
            <a:r>
              <a:rPr dirty="0" sz="2200" spc="-15">
                <a:latin typeface="宋体"/>
                <a:cs typeface="宋体"/>
              </a:rPr>
              <a:t>在</a:t>
            </a:r>
            <a:r>
              <a:rPr dirty="0" sz="2200" spc="-25" b="1">
                <a:latin typeface="Times New Roman"/>
                <a:cs typeface="Times New Roman"/>
              </a:rPr>
              <a:t>M</a:t>
            </a:r>
            <a:r>
              <a:rPr dirty="0" sz="2200" spc="-15" b="1">
                <a:latin typeface="Times New Roman"/>
                <a:cs typeface="Times New Roman"/>
              </a:rPr>
              <a:t>u</a:t>
            </a:r>
            <a:r>
              <a:rPr dirty="0" sz="2200" spc="-10" b="1">
                <a:latin typeface="Times New Roman"/>
                <a:cs typeface="Times New Roman"/>
              </a:rPr>
              <a:t>l</a:t>
            </a:r>
            <a:r>
              <a:rPr dirty="0" sz="2200" spc="-10" b="1">
                <a:latin typeface="Times New Roman"/>
                <a:cs typeface="Times New Roman"/>
              </a:rPr>
              <a:t>t</a:t>
            </a:r>
            <a:r>
              <a:rPr dirty="0" sz="2200" spc="-10" b="1">
                <a:latin typeface="Times New Roman"/>
                <a:cs typeface="Times New Roman"/>
              </a:rPr>
              <a:t>i</a:t>
            </a:r>
            <a:r>
              <a:rPr dirty="0" sz="2200" spc="-10" b="1">
                <a:latin typeface="Times New Roman"/>
                <a:cs typeface="Times New Roman"/>
              </a:rPr>
              <a:t>-</a:t>
            </a:r>
            <a:r>
              <a:rPr dirty="0" sz="2200" spc="-20" b="1">
                <a:latin typeface="Times New Roman"/>
                <a:cs typeface="Times New Roman"/>
              </a:rPr>
              <a:t>T</a:t>
            </a:r>
            <a:r>
              <a:rPr dirty="0" sz="2200" spc="-5" b="1">
                <a:latin typeface="Times New Roman"/>
                <a:cs typeface="Times New Roman"/>
              </a:rPr>
              <a:t>e</a:t>
            </a:r>
            <a:r>
              <a:rPr dirty="0" sz="2200" spc="-10" b="1">
                <a:latin typeface="Times New Roman"/>
                <a:cs typeface="Times New Roman"/>
              </a:rPr>
              <a:t>t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n</a:t>
            </a:r>
            <a:r>
              <a:rPr dirty="0" sz="2200" b="1">
                <a:latin typeface="Times New Roman"/>
                <a:cs typeface="Times New Roman"/>
              </a:rPr>
              <a:t>t</a:t>
            </a:r>
            <a:r>
              <a:rPr dirty="0" sz="2200" spc="-5">
                <a:latin typeface="宋体"/>
                <a:cs typeface="宋体"/>
              </a:rPr>
              <a:t>架</a:t>
            </a:r>
            <a:r>
              <a:rPr dirty="0" sz="2200" spc="-15">
                <a:latin typeface="宋体"/>
                <a:cs typeface="宋体"/>
              </a:rPr>
              <a:t>构</a:t>
            </a:r>
            <a:r>
              <a:rPr dirty="0" sz="2200" spc="-15">
                <a:latin typeface="宋体"/>
                <a:cs typeface="宋体"/>
              </a:rPr>
              <a:t>下</a:t>
            </a:r>
            <a:r>
              <a:rPr dirty="0" sz="2200" spc="-5">
                <a:latin typeface="宋体"/>
                <a:cs typeface="宋体"/>
              </a:rPr>
              <a:t>，</a:t>
            </a:r>
            <a:r>
              <a:rPr dirty="0" sz="2200" spc="-15">
                <a:latin typeface="宋体"/>
                <a:cs typeface="宋体"/>
              </a:rPr>
              <a:t>实</a:t>
            </a:r>
            <a:r>
              <a:rPr dirty="0" sz="2200" spc="-5">
                <a:latin typeface="宋体"/>
                <a:cs typeface="宋体"/>
              </a:rPr>
              <a:t>现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25" b="1">
                <a:latin typeface="Times New Roman"/>
                <a:cs typeface="Times New Roman"/>
              </a:rPr>
              <a:t>S</a:t>
            </a:r>
            <a:r>
              <a:rPr dirty="0" sz="2200" spc="-25">
                <a:latin typeface="宋体"/>
                <a:cs typeface="宋体"/>
              </a:rPr>
              <a:t>愓</a:t>
            </a:r>
            <a:r>
              <a:rPr dirty="0" sz="2200" spc="-15">
                <a:latin typeface="宋体"/>
                <a:cs typeface="宋体"/>
              </a:rPr>
              <a:t> </a:t>
            </a:r>
            <a:r>
              <a:rPr dirty="0" sz="2200" spc="-5">
                <a:latin typeface="宋体"/>
                <a:cs typeface="宋体"/>
              </a:rPr>
              <a:t>用</a:t>
            </a:r>
            <a:r>
              <a:rPr dirty="0" sz="2200" spc="-15">
                <a:latin typeface="宋体"/>
                <a:cs typeface="宋体"/>
              </a:rPr>
              <a:t>的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高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能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可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配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置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伸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缩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sz="2200" spc="-15">
                <a:latin typeface="宋体"/>
                <a:cs typeface="宋体"/>
              </a:rPr>
              <a:t>的</a:t>
            </a:r>
            <a:r>
              <a:rPr dirty="0" sz="2200" spc="-5">
                <a:latin typeface="宋体"/>
                <a:cs typeface="宋体"/>
              </a:rPr>
              <a:t>目</a:t>
            </a:r>
            <a:r>
              <a:rPr dirty="0" sz="2200" spc="-15">
                <a:latin typeface="宋体"/>
                <a:cs typeface="宋体"/>
              </a:rPr>
              <a:t>标</a:t>
            </a:r>
            <a:r>
              <a:rPr dirty="0" sz="2200" spc="-15">
                <a:latin typeface="宋体"/>
                <a:cs typeface="宋体"/>
              </a:rPr>
              <a:t>，</a:t>
            </a:r>
            <a:r>
              <a:rPr dirty="0" sz="2200" spc="-25">
                <a:latin typeface="宋体"/>
                <a:cs typeface="宋体"/>
              </a:rPr>
              <a:t>是</a:t>
            </a:r>
            <a:r>
              <a:rPr dirty="0" sz="2200" spc="-15">
                <a:latin typeface="宋体"/>
                <a:cs typeface="宋体"/>
              </a:rPr>
              <a:t> 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5">
                <a:latin typeface="宋体"/>
                <a:cs typeface="宋体"/>
              </a:rPr>
              <a:t>愓</a:t>
            </a:r>
            <a:r>
              <a:rPr dirty="0" sz="2200" spc="-5">
                <a:latin typeface="宋体"/>
                <a:cs typeface="宋体"/>
              </a:rPr>
              <a:t>用</a:t>
            </a:r>
            <a:r>
              <a:rPr dirty="0" sz="2200" spc="-15">
                <a:latin typeface="宋体"/>
                <a:cs typeface="宋体"/>
              </a:rPr>
              <a:t>架</a:t>
            </a:r>
            <a:r>
              <a:rPr dirty="0" sz="2200" spc="-5">
                <a:latin typeface="宋体"/>
                <a:cs typeface="宋体"/>
              </a:rPr>
              <a:t>构</a:t>
            </a:r>
            <a:r>
              <a:rPr dirty="0" sz="2200" spc="-15">
                <a:latin typeface="宋体"/>
                <a:cs typeface="宋体"/>
              </a:rPr>
              <a:t>师</a:t>
            </a:r>
            <a:r>
              <a:rPr dirty="0" sz="2200" spc="-15">
                <a:latin typeface="宋体"/>
                <a:cs typeface="宋体"/>
              </a:rPr>
              <a:t>所</a:t>
            </a:r>
            <a:r>
              <a:rPr dirty="0" sz="2200" spc="-5">
                <a:latin typeface="宋体"/>
                <a:cs typeface="宋体"/>
              </a:rPr>
              <a:t>面</a:t>
            </a:r>
            <a:r>
              <a:rPr dirty="0" sz="2200" spc="-15">
                <a:latin typeface="宋体"/>
                <a:cs typeface="宋体"/>
              </a:rPr>
              <a:t>柨</a:t>
            </a:r>
            <a:r>
              <a:rPr dirty="0" sz="2200" spc="-5">
                <a:latin typeface="宋体"/>
                <a:cs typeface="宋体"/>
              </a:rPr>
              <a:t>的</a:t>
            </a:r>
            <a:r>
              <a:rPr dirty="0" sz="2200" spc="-15">
                <a:latin typeface="宋体"/>
                <a:cs typeface="宋体"/>
              </a:rPr>
              <a:t>最</a:t>
            </a:r>
            <a:r>
              <a:rPr dirty="0" sz="2200" spc="-15">
                <a:latin typeface="宋体"/>
                <a:cs typeface="宋体"/>
              </a:rPr>
              <a:t>大</a:t>
            </a:r>
            <a:r>
              <a:rPr dirty="0" sz="2200" spc="-5">
                <a:latin typeface="宋体"/>
                <a:cs typeface="宋体"/>
              </a:rPr>
              <a:t>挑</a:t>
            </a:r>
            <a:r>
              <a:rPr dirty="0" sz="2200" spc="-15">
                <a:latin typeface="宋体"/>
                <a:cs typeface="宋体"/>
              </a:rPr>
              <a:t>战</a:t>
            </a:r>
            <a:r>
              <a:rPr dirty="0" sz="2200" spc="-25">
                <a:latin typeface="宋体"/>
                <a:cs typeface="宋体"/>
              </a:rPr>
              <a:t>。</a:t>
            </a:r>
            <a:endParaRPr sz="2200">
              <a:latin typeface="宋体"/>
              <a:cs typeface="宋体"/>
            </a:endParaRPr>
          </a:p>
          <a:p>
            <a:pPr marL="594360" marR="31750" indent="-224154">
              <a:lnSpc>
                <a:spcPct val="100000"/>
              </a:lnSpc>
              <a:spcBef>
                <a:spcPts val="515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宋体"/>
                <a:cs typeface="宋体"/>
              </a:rPr>
              <a:t>高</a:t>
            </a:r>
            <a:r>
              <a:rPr dirty="0" sz="2200" spc="-15">
                <a:latin typeface="宋体"/>
                <a:cs typeface="宋体"/>
              </a:rPr>
              <a:t>性能</a:t>
            </a:r>
            <a:r>
              <a:rPr dirty="0" sz="2200" spc="-5">
                <a:latin typeface="宋体"/>
                <a:cs typeface="宋体"/>
              </a:rPr>
              <a:t>、</a:t>
            </a:r>
            <a:r>
              <a:rPr dirty="0" sz="2200" spc="-15">
                <a:latin typeface="宋体"/>
                <a:cs typeface="宋体"/>
              </a:rPr>
              <a:t>可</a:t>
            </a:r>
            <a:r>
              <a:rPr dirty="0" sz="2200" spc="-5">
                <a:latin typeface="宋体"/>
                <a:cs typeface="宋体"/>
              </a:rPr>
              <a:t>配</a:t>
            </a:r>
            <a:r>
              <a:rPr dirty="0" sz="2200" spc="-15">
                <a:latin typeface="宋体"/>
                <a:cs typeface="宋体"/>
              </a:rPr>
              <a:t>置性</a:t>
            </a:r>
            <a:r>
              <a:rPr dirty="0" sz="2200" spc="-5">
                <a:latin typeface="宋体"/>
                <a:cs typeface="宋体"/>
              </a:rPr>
              <a:t>、</a:t>
            </a:r>
            <a:r>
              <a:rPr dirty="0" sz="2200" spc="-15">
                <a:latin typeface="宋体"/>
                <a:cs typeface="宋体"/>
              </a:rPr>
              <a:t>伸</a:t>
            </a:r>
            <a:r>
              <a:rPr dirty="0" sz="2200" spc="-5">
                <a:latin typeface="宋体"/>
                <a:cs typeface="宋体"/>
              </a:rPr>
              <a:t>缩</a:t>
            </a:r>
            <a:r>
              <a:rPr dirty="0" sz="2200" spc="-15">
                <a:latin typeface="宋体"/>
                <a:cs typeface="宋体"/>
              </a:rPr>
              <a:t>性</a:t>
            </a:r>
            <a:r>
              <a:rPr dirty="0" sz="2200" spc="-5">
                <a:latin typeface="宋体"/>
                <a:cs typeface="宋体"/>
              </a:rPr>
              <a:t>：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aa</a:t>
            </a:r>
            <a:r>
              <a:rPr dirty="0" sz="2200" spc="-25" b="1">
                <a:latin typeface="Times New Roman"/>
                <a:cs typeface="Times New Roman"/>
              </a:rPr>
              <a:t>S</a:t>
            </a:r>
            <a:r>
              <a:rPr dirty="0" sz="2200" spc="-5">
                <a:latin typeface="宋体"/>
                <a:cs typeface="宋体"/>
              </a:rPr>
              <a:t>愓</a:t>
            </a:r>
            <a:r>
              <a:rPr dirty="0" sz="2200" spc="-15">
                <a:latin typeface="宋体"/>
                <a:cs typeface="宋体"/>
              </a:rPr>
              <a:t>用总</a:t>
            </a:r>
            <a:r>
              <a:rPr dirty="0" sz="2200" spc="-5">
                <a:latin typeface="宋体"/>
                <a:cs typeface="宋体"/>
              </a:rPr>
              <a:t>悹</a:t>
            </a:r>
            <a:r>
              <a:rPr dirty="0" sz="2200" spc="-25">
                <a:latin typeface="宋体"/>
                <a:cs typeface="宋体"/>
              </a:rPr>
              <a:t>具</a:t>
            </a:r>
            <a:r>
              <a:rPr dirty="0" sz="2200" spc="-15">
                <a:latin typeface="宋体"/>
                <a:cs typeface="宋体"/>
              </a:rPr>
              <a:t> </a:t>
            </a:r>
            <a:r>
              <a:rPr dirty="0" sz="2200" spc="-5">
                <a:latin typeface="宋体"/>
                <a:cs typeface="宋体"/>
              </a:rPr>
              <a:t>备</a:t>
            </a:r>
            <a:r>
              <a:rPr dirty="0" sz="2200" spc="-15">
                <a:latin typeface="宋体"/>
                <a:cs typeface="宋体"/>
              </a:rPr>
              <a:t>的</a:t>
            </a:r>
            <a:r>
              <a:rPr dirty="0" sz="2200" spc="-10" b="1">
                <a:latin typeface="Times New Roman"/>
                <a:cs typeface="Times New Roman"/>
              </a:rPr>
              <a:t>3</a:t>
            </a:r>
            <a:r>
              <a:rPr dirty="0" sz="2200" spc="-15">
                <a:latin typeface="宋体"/>
                <a:cs typeface="宋体"/>
              </a:rPr>
              <a:t>中</a:t>
            </a:r>
            <a:r>
              <a:rPr dirty="0" sz="2200" spc="-5">
                <a:latin typeface="宋体"/>
                <a:cs typeface="宋体"/>
              </a:rPr>
              <a:t>特</a:t>
            </a:r>
            <a:r>
              <a:rPr dirty="0" sz="2200" spc="-15">
                <a:latin typeface="宋体"/>
                <a:cs typeface="宋体"/>
              </a:rPr>
              <a:t>性</a:t>
            </a:r>
            <a:r>
              <a:rPr dirty="0" sz="2200" spc="-25">
                <a:latin typeface="宋体"/>
                <a:cs typeface="宋体"/>
              </a:rPr>
              <a:t>。</a:t>
            </a:r>
            <a:endParaRPr sz="2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091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aa</a:t>
            </a: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20" b="0">
                <a:solidFill>
                  <a:srgbClr val="36389B"/>
                </a:solidFill>
              </a:rPr>
              <a:t>的四级成熟</a:t>
            </a:r>
            <a:r>
              <a:rPr dirty="0" sz="2800" spc="-10" b="0">
                <a:solidFill>
                  <a:srgbClr val="36389B"/>
                </a:solidFill>
              </a:rPr>
              <a:t>度</a:t>
            </a:r>
            <a:r>
              <a:rPr dirty="0" sz="2800" spc="-20" b="0">
                <a:solidFill>
                  <a:srgbClr val="36389B"/>
                </a:solidFill>
              </a:rPr>
              <a:t>模</a:t>
            </a:r>
            <a:r>
              <a:rPr dirty="0" sz="2800" spc="-30" b="0">
                <a:solidFill>
                  <a:srgbClr val="36389B"/>
                </a:solidFill>
              </a:rPr>
              <a:t>型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69442" y="2648711"/>
            <a:ext cx="3613785" cy="3106420"/>
          </a:xfrm>
          <a:custGeom>
            <a:avLst/>
            <a:gdLst/>
            <a:ahLst/>
            <a:cxnLst/>
            <a:rect l="l" t="t" r="r" b="b"/>
            <a:pathLst>
              <a:path w="3613784" h="3106420">
                <a:moveTo>
                  <a:pt x="0" y="0"/>
                </a:moveTo>
                <a:lnTo>
                  <a:pt x="0" y="3105911"/>
                </a:lnTo>
                <a:lnTo>
                  <a:pt x="3613403" y="3105911"/>
                </a:lnTo>
                <a:lnTo>
                  <a:pt x="361340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477646" y="2735579"/>
            <a:ext cx="3395471" cy="2932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47988" y="2617722"/>
            <a:ext cx="1479550" cy="10236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特设</a:t>
            </a: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/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定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制</a:t>
            </a:r>
            <a:endParaRPr sz="1900">
              <a:latin typeface="宋体"/>
              <a:cs typeface="宋体"/>
            </a:endParaRPr>
          </a:p>
          <a:p>
            <a:pPr marL="12700" marR="6350">
              <a:lnSpc>
                <a:spcPts val="2140"/>
              </a:lnSpc>
              <a:spcBef>
                <a:spcPts val="1460"/>
              </a:spcBef>
            </a:pP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愓用程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恅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托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管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模式</a:t>
            </a: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(</a:t>
            </a:r>
            <a:r>
              <a:rPr dirty="0" sz="1900" spc="-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P</a:t>
            </a: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8166" y="2637534"/>
            <a:ext cx="1723389" cy="1010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10"/>
              </a:lnSpc>
            </a:pP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可配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置</a:t>
            </a:r>
            <a:endParaRPr sz="1900">
              <a:latin typeface="宋体"/>
              <a:cs typeface="宋体"/>
            </a:endParaRPr>
          </a:p>
          <a:p>
            <a:pPr marL="12700">
              <a:lnSpc>
                <a:spcPts val="2210"/>
              </a:lnSpc>
            </a:pP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(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但是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单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租柭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65"/>
              </a:lnSpc>
              <a:spcBef>
                <a:spcPts val="1270"/>
              </a:spcBef>
            </a:pP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物枞或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怼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拟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独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枱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0765" y="5001303"/>
            <a:ext cx="812800" cy="614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6300"/>
              </a:lnSpc>
            </a:pP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可配置</a:t>
            </a:r>
            <a:r>
              <a:rPr dirty="0" sz="1900" spc="-5" b="1">
                <a:solidFill>
                  <a:srgbClr val="36389B"/>
                </a:solidFill>
                <a:latin typeface="Times New Roman"/>
                <a:cs typeface="Times New Roman"/>
              </a:rPr>
              <a:t>,</a:t>
            </a:r>
            <a:r>
              <a:rPr dirty="0" sz="1900" spc="-5" b="1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多租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柭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8166" y="4384785"/>
            <a:ext cx="812800" cy="1326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52900"/>
              </a:lnSpc>
            </a:pP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可扩展</a:t>
            </a:r>
            <a:r>
              <a:rPr dirty="0" sz="1900" spc="-5" b="1">
                <a:solidFill>
                  <a:srgbClr val="36389B"/>
                </a:solidFill>
                <a:latin typeface="Times New Roman"/>
                <a:cs typeface="Times New Roman"/>
              </a:rPr>
              <a:t>,</a:t>
            </a:r>
            <a:r>
              <a:rPr dirty="0" sz="1900" spc="-5" b="1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可配置</a:t>
            </a:r>
            <a:r>
              <a:rPr dirty="0" sz="1900" spc="-5" b="1">
                <a:solidFill>
                  <a:srgbClr val="36389B"/>
                </a:solidFill>
                <a:latin typeface="Times New Roman"/>
                <a:cs typeface="Times New Roman"/>
              </a:rPr>
              <a:t>,</a:t>
            </a:r>
            <a:r>
              <a:rPr dirty="0" sz="1900" spc="-5" b="1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多租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柭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9752" y="2247391"/>
            <a:ext cx="842644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多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次开</a:t>
            </a:r>
            <a:r>
              <a:rPr dirty="0" sz="1600" spc="-20">
                <a:solidFill>
                  <a:srgbClr val="FF0000"/>
                </a:solidFill>
                <a:latin typeface="宋体"/>
                <a:cs typeface="宋体"/>
              </a:rPr>
              <a:t>发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0891" y="2247391"/>
            <a:ext cx="166243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惊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次开</a:t>
            </a: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发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多</a:t>
            </a: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次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部</a:t>
            </a:r>
            <a:r>
              <a:rPr dirty="0" sz="1600" spc="-20">
                <a:solidFill>
                  <a:srgbClr val="FF0000"/>
                </a:solidFill>
                <a:latin typeface="宋体"/>
                <a:cs typeface="宋体"/>
              </a:rPr>
              <a:t>署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4472" y="5869937"/>
            <a:ext cx="166243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惊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次开</a:t>
            </a: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发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惊</a:t>
            </a: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次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部</a:t>
            </a:r>
            <a:r>
              <a:rPr dirty="0" sz="1600" spc="-20">
                <a:solidFill>
                  <a:srgbClr val="FF0000"/>
                </a:solidFill>
                <a:latin typeface="宋体"/>
                <a:cs typeface="宋体"/>
              </a:rPr>
              <a:t>署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50723" y="5869937"/>
            <a:ext cx="166243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惊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次开</a:t>
            </a: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发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无</a:t>
            </a:r>
            <a:r>
              <a:rPr dirty="0" sz="1600">
                <a:solidFill>
                  <a:srgbClr val="FF0000"/>
                </a:solidFill>
                <a:latin typeface="宋体"/>
                <a:cs typeface="宋体"/>
              </a:rPr>
              <a:t>限</a:t>
            </a:r>
            <a:r>
              <a:rPr dirty="0" sz="1600" spc="-10">
                <a:solidFill>
                  <a:srgbClr val="FF0000"/>
                </a:solidFill>
                <a:latin typeface="宋体"/>
                <a:cs typeface="宋体"/>
              </a:rPr>
              <a:t>扩</a:t>
            </a:r>
            <a:r>
              <a:rPr dirty="0" sz="1600" spc="-20">
                <a:solidFill>
                  <a:srgbClr val="FF0000"/>
                </a:solidFill>
                <a:latin typeface="宋体"/>
                <a:cs typeface="宋体"/>
              </a:rPr>
              <a:t>展</a:t>
            </a:r>
            <a:endParaRPr sz="1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64980" y="1348231"/>
            <a:ext cx="537845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四级成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熟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度模型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所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具备的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特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性比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较</a:t>
            </a:r>
            <a:endParaRPr sz="2800">
              <a:latin typeface="宋体"/>
              <a:cs typeface="宋体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59754" y="2251900"/>
          <a:ext cx="6555105" cy="3342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9155"/>
                <a:gridCol w="1627631"/>
                <a:gridCol w="1627631"/>
                <a:gridCol w="1627631"/>
              </a:tblGrid>
              <a:tr h="650747">
                <a:tc>
                  <a:txBody>
                    <a:bodyPr/>
                    <a:lstStyle/>
                    <a:p>
                      <a:pPr/>
                      <a:endParaRPr sz="2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可配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置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高性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能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dirty="0" sz="2400" spc="10">
                          <a:latin typeface="宋体"/>
                          <a:cs typeface="宋体"/>
                        </a:rPr>
                        <a:t>可伸</a:t>
                      </a:r>
                      <a:r>
                        <a:rPr dirty="0" sz="2400">
                          <a:latin typeface="宋体"/>
                          <a:cs typeface="宋体"/>
                        </a:rPr>
                        <a:t>缩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65987">
                <a:tc>
                  <a:txBody>
                    <a:bodyPr/>
                    <a:lstStyle/>
                    <a:p>
                      <a:pPr marL="382270">
                        <a:lnSpc>
                          <a:spcPct val="100000"/>
                        </a:lnSpc>
                      </a:pPr>
                      <a:r>
                        <a:rPr dirty="0" sz="2400" spc="-10" b="1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el1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×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×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×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64463">
                <a:tc>
                  <a:txBody>
                    <a:bodyPr/>
                    <a:lstStyle/>
                    <a:p>
                      <a:pPr marL="382270">
                        <a:lnSpc>
                          <a:spcPct val="100000"/>
                        </a:lnSpc>
                      </a:pPr>
                      <a:r>
                        <a:rPr dirty="0" sz="2400" spc="-10" b="1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el2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√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×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×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65987">
                <a:tc>
                  <a:txBody>
                    <a:bodyPr/>
                    <a:lstStyle/>
                    <a:p>
                      <a:pPr marL="382270">
                        <a:lnSpc>
                          <a:spcPct val="100000"/>
                        </a:lnSpc>
                      </a:pPr>
                      <a:r>
                        <a:rPr dirty="0" sz="2400" spc="-10" b="1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el3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√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√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×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65987">
                <a:tc>
                  <a:txBody>
                    <a:bodyPr/>
                    <a:lstStyle/>
                    <a:p>
                      <a:pPr marL="382270">
                        <a:lnSpc>
                          <a:spcPct val="100000"/>
                        </a:lnSpc>
                      </a:pPr>
                      <a:r>
                        <a:rPr dirty="0" sz="2400" spc="-10" b="1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2400" spc="-5" b="1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el4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√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√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>
                          <a:latin typeface="宋体"/>
                          <a:cs typeface="宋体"/>
                        </a:rPr>
                        <a:t>√</a:t>
                      </a:r>
                      <a:endParaRPr sz="24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Le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v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1</a:t>
            </a:r>
            <a:r>
              <a:rPr dirty="0" sz="2800" spc="-20" b="0">
                <a:solidFill>
                  <a:srgbClr val="36389B"/>
                </a:solidFill>
              </a:rPr>
              <a:t>：定制开</a:t>
            </a:r>
            <a:r>
              <a:rPr dirty="0" sz="2800" spc="-30" b="0">
                <a:solidFill>
                  <a:srgbClr val="36389B"/>
                </a:solidFill>
              </a:rPr>
              <a:t>发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30550"/>
            <a:ext cx="6126480" cy="2791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latin typeface="Times New Roman"/>
                <a:cs typeface="Times New Roman"/>
              </a:rPr>
              <a:t>“</a:t>
            </a:r>
            <a:r>
              <a:rPr dirty="0" sz="2400" spc="10">
                <a:latin typeface="宋体"/>
                <a:cs typeface="宋体"/>
              </a:rPr>
              <a:t>项目式的软件开发</a:t>
            </a:r>
            <a:r>
              <a:rPr dirty="0" sz="2400" spc="-5" b="1">
                <a:latin typeface="Times New Roman"/>
                <a:cs typeface="Times New Roman"/>
              </a:rPr>
              <a:t>”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与</a:t>
            </a:r>
            <a:r>
              <a:rPr dirty="0" sz="2400" spc="-10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SP</a:t>
            </a:r>
            <a:r>
              <a:rPr dirty="0" sz="2400" spc="10">
                <a:latin typeface="宋体"/>
                <a:cs typeface="宋体"/>
              </a:rPr>
              <a:t>基</a:t>
            </a:r>
            <a:r>
              <a:rPr dirty="0" sz="2400" spc="20">
                <a:latin typeface="宋体"/>
                <a:cs typeface="宋体"/>
              </a:rPr>
              <a:t>本</a:t>
            </a:r>
            <a:r>
              <a:rPr dirty="0" sz="2400" spc="10">
                <a:latin typeface="宋体"/>
                <a:cs typeface="宋体"/>
              </a:rPr>
              <a:t>惊致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algn="just" marL="280670" marR="6350" indent="-268605">
              <a:lnSpc>
                <a:spcPct val="102699"/>
              </a:lnSpc>
              <a:spcBef>
                <a:spcPts val="484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传统的</a:t>
            </a:r>
            <a:r>
              <a:rPr dirty="0" sz="2400" spc="-10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/</a:t>
            </a:r>
            <a:r>
              <a:rPr dirty="0" sz="2400" spc="5" b="1">
                <a:latin typeface="Times New Roman"/>
                <a:cs typeface="Times New Roman"/>
              </a:rPr>
              <a:t>S</a:t>
            </a:r>
            <a:r>
              <a:rPr dirty="0" sz="2400" spc="10">
                <a:latin typeface="宋体"/>
                <a:cs typeface="宋体"/>
              </a:rPr>
              <a:t>、</a:t>
            </a:r>
            <a:r>
              <a:rPr dirty="0" sz="2400" spc="-10" b="1">
                <a:latin typeface="Times New Roman"/>
                <a:cs typeface="Times New Roman"/>
              </a:rPr>
              <a:t>B</a:t>
            </a:r>
            <a:r>
              <a:rPr dirty="0" sz="2400" b="1">
                <a:latin typeface="Times New Roman"/>
                <a:cs typeface="Times New Roman"/>
              </a:rPr>
              <a:t>/</a:t>
            </a:r>
            <a:r>
              <a:rPr dirty="0" sz="2400" spc="-5" b="1">
                <a:latin typeface="Times New Roman"/>
                <a:cs typeface="Times New Roman"/>
              </a:rPr>
              <a:t>S</a:t>
            </a:r>
            <a:r>
              <a:rPr dirty="0" sz="2400" spc="10">
                <a:latin typeface="宋体"/>
                <a:cs typeface="宋体"/>
              </a:rPr>
              <a:t>软件在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商惄模式上改变</a:t>
            </a:r>
            <a:r>
              <a:rPr dirty="0" sz="2400" spc="10">
                <a:latin typeface="宋体"/>
                <a:cs typeface="宋体"/>
              </a:rPr>
              <a:t>，</a:t>
            </a:r>
            <a:r>
              <a:rPr dirty="0" sz="2400">
                <a:latin typeface="宋体"/>
                <a:cs typeface="宋体"/>
              </a:rPr>
              <a:t>由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软件开发商部署软件，并按总付费，愓用</a:t>
            </a:r>
            <a:r>
              <a:rPr dirty="0" sz="2400">
                <a:latin typeface="宋体"/>
                <a:cs typeface="宋体"/>
              </a:rPr>
              <a:t>架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构不总变化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algn="just" marL="280670" marR="19685" indent="-268605">
              <a:lnSpc>
                <a:spcPts val="2870"/>
              </a:lnSpc>
              <a:spcBef>
                <a:spcPts val="68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整合软感件资源，降低软感件及专惄化的</a:t>
            </a:r>
            <a:r>
              <a:rPr dirty="0" sz="2400">
                <a:latin typeface="宋体"/>
                <a:cs typeface="宋体"/>
              </a:rPr>
              <a:t>维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护成本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Le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v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800" spc="-20" b="0">
                <a:solidFill>
                  <a:srgbClr val="36389B"/>
                </a:solidFill>
              </a:rPr>
              <a:t>：可配</a:t>
            </a:r>
            <a:r>
              <a:rPr dirty="0" sz="2800" spc="-30" b="0">
                <a:solidFill>
                  <a:srgbClr val="36389B"/>
                </a:solidFill>
              </a:rPr>
              <a:t>置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30550"/>
            <a:ext cx="6190615" cy="35960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latin typeface="Times New Roman"/>
                <a:cs typeface="Times New Roman"/>
              </a:rPr>
              <a:t>“</a:t>
            </a:r>
            <a:r>
              <a:rPr dirty="0" sz="2400" spc="10">
                <a:latin typeface="宋体"/>
                <a:cs typeface="宋体"/>
              </a:rPr>
              <a:t>产品式的软件开发</a:t>
            </a:r>
            <a:r>
              <a:rPr dirty="0" sz="2400" spc="-5" b="1">
                <a:latin typeface="Times New Roman"/>
                <a:cs typeface="Times New Roman"/>
              </a:rPr>
              <a:t>”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增加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可配置性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280670" marR="83820" indent="-268605">
              <a:lnSpc>
                <a:spcPct val="99900"/>
              </a:lnSpc>
              <a:spcBef>
                <a:spcPts val="56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软件部署架构：为每个客户独枱部署惊个</a:t>
            </a:r>
            <a:r>
              <a:rPr dirty="0" sz="2400">
                <a:latin typeface="宋体"/>
                <a:cs typeface="宋体"/>
              </a:rPr>
              <a:t>运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行实枮；但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每个运行实枮运行的同惊份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代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桘，通过配置的不同来满足不同客户的个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化总求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如：</a:t>
            </a:r>
            <a:r>
              <a:rPr dirty="0" sz="2400" spc="-10" b="1">
                <a:latin typeface="Times New Roman"/>
                <a:cs typeface="Times New Roman"/>
              </a:rPr>
              <a:t>B</a:t>
            </a:r>
            <a:r>
              <a:rPr dirty="0" sz="2400" spc="-5" b="1">
                <a:latin typeface="Times New Roman"/>
                <a:cs typeface="Times New Roman"/>
              </a:rPr>
              <a:t>2</a:t>
            </a:r>
            <a:r>
              <a:rPr dirty="0" sz="2400" spc="-10" b="1">
                <a:latin typeface="Times New Roman"/>
                <a:cs typeface="Times New Roman"/>
              </a:rPr>
              <a:t>C</a:t>
            </a:r>
            <a:r>
              <a:rPr dirty="0" sz="2400" spc="20">
                <a:latin typeface="宋体"/>
                <a:cs typeface="宋体"/>
              </a:rPr>
              <a:t>网</a:t>
            </a:r>
            <a:r>
              <a:rPr dirty="0" sz="2400" spc="10">
                <a:latin typeface="宋体"/>
                <a:cs typeface="宋体"/>
              </a:rPr>
              <a:t>上商城系统、案坛系统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280670" marR="6350" indent="-268605">
              <a:lnSpc>
                <a:spcPct val="105800"/>
              </a:lnSpc>
              <a:spcBef>
                <a:spcPts val="40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可配置的通用实现方式：通过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Me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spc="10">
                <a:latin typeface="宋体"/>
                <a:cs typeface="宋体"/>
              </a:rPr>
              <a:t>（</a:t>
            </a:r>
            <a:r>
              <a:rPr dirty="0" sz="2400">
                <a:latin typeface="宋体"/>
                <a:cs typeface="宋体"/>
              </a:rPr>
              <a:t>元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数据）实现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Le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v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3</a:t>
            </a:r>
            <a:r>
              <a:rPr dirty="0" sz="2800" spc="-20" b="0">
                <a:solidFill>
                  <a:srgbClr val="36389B"/>
                </a:solidFill>
              </a:rPr>
              <a:t>：高性能</a:t>
            </a:r>
            <a:r>
              <a:rPr dirty="0" sz="2800" spc="-10" b="0">
                <a:solidFill>
                  <a:srgbClr val="36389B"/>
                </a:solidFill>
              </a:rPr>
              <a:t>的</a:t>
            </a:r>
            <a:r>
              <a:rPr dirty="0" sz="2800" spc="-20" b="0">
                <a:solidFill>
                  <a:srgbClr val="36389B"/>
                </a:solidFill>
              </a:rPr>
              <a:t>多租户</a:t>
            </a:r>
            <a:r>
              <a:rPr dirty="0" sz="2800" spc="-10" b="0">
                <a:solidFill>
                  <a:srgbClr val="36389B"/>
                </a:solidFill>
              </a:rPr>
              <a:t>架</a:t>
            </a:r>
            <a:r>
              <a:rPr dirty="0" sz="2800" spc="-30" b="0">
                <a:solidFill>
                  <a:srgbClr val="36389B"/>
                </a:solidFill>
              </a:rPr>
              <a:t>构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812" y="2088894"/>
            <a:ext cx="6756400" cy="3869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80670" marR="6350" indent="-268605">
              <a:lnSpc>
                <a:spcPts val="287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多租户单实枮</a:t>
            </a:r>
            <a:r>
              <a:rPr dirty="0" sz="2400" spc="10">
                <a:latin typeface="宋体"/>
                <a:cs typeface="宋体"/>
              </a:rPr>
              <a:t>的愓用架构</a:t>
            </a:r>
            <a:r>
              <a:rPr dirty="0" sz="2400" spc="-5" b="1">
                <a:latin typeface="Times New Roman"/>
                <a:cs typeface="Times New Roman"/>
              </a:rPr>
              <a:t>——</a:t>
            </a:r>
            <a:r>
              <a:rPr dirty="0" sz="2400" spc="10">
                <a:latin typeface="宋体"/>
                <a:cs typeface="宋体"/>
              </a:rPr>
              <a:t>真正惱惴上的</a:t>
            </a:r>
            <a:r>
              <a:rPr dirty="0" sz="2400" spc="-5" b="1">
                <a:latin typeface="Times New Roman"/>
                <a:cs typeface="Times New Roman"/>
              </a:rPr>
              <a:t>S</a:t>
            </a:r>
            <a:r>
              <a:rPr dirty="0" sz="2400" spc="10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宋体"/>
                <a:cs typeface="宋体"/>
              </a:rPr>
              <a:t>愓用架构（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5" b="1">
                <a:latin typeface="Times New Roman"/>
                <a:cs typeface="Times New Roman"/>
              </a:rPr>
              <a:t>u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i-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spc="-1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10">
                <a:latin typeface="宋体"/>
                <a:cs typeface="宋体"/>
              </a:rPr>
              <a:t>）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480"/>
              </a:spcBef>
              <a:buChar char=""/>
              <a:tabLst>
                <a:tab pos="281305" algn="l"/>
              </a:tabLst>
            </a:pPr>
            <a:r>
              <a:rPr dirty="0" sz="2400" spc="10">
                <a:latin typeface="宋体"/>
                <a:cs typeface="宋体"/>
              </a:rPr>
              <a:t>如</a:t>
            </a:r>
            <a:r>
              <a:rPr dirty="0" sz="2400" spc="-1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-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10" b="1">
                <a:latin typeface="Times New Roman"/>
                <a:cs typeface="Times New Roman"/>
              </a:rPr>
              <a:t>i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spc="-5">
                <a:latin typeface="宋体"/>
                <a:cs typeface="宋体"/>
              </a:rPr>
              <a:t>、</a:t>
            </a:r>
            <a:r>
              <a:rPr dirty="0" sz="2400" spc="-5" b="1">
                <a:latin typeface="Times New Roman"/>
                <a:cs typeface="Times New Roman"/>
              </a:rPr>
              <a:t>b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spc="-5" b="1">
                <a:latin typeface="Times New Roman"/>
                <a:cs typeface="Times New Roman"/>
              </a:rPr>
              <a:t>o</a:t>
            </a:r>
            <a:r>
              <a:rPr dirty="0" sz="2400" spc="-5" b="1">
                <a:latin typeface="Times New Roman"/>
                <a:cs typeface="Times New Roman"/>
              </a:rPr>
              <a:t>g</a:t>
            </a:r>
            <a:r>
              <a:rPr dirty="0" sz="2400" spc="10">
                <a:latin typeface="宋体"/>
                <a:cs typeface="宋体"/>
              </a:rPr>
              <a:t>等</a:t>
            </a:r>
            <a:r>
              <a:rPr dirty="0" sz="2400" spc="10">
                <a:latin typeface="宋体"/>
                <a:cs typeface="宋体"/>
              </a:rPr>
              <a:t>在</a:t>
            </a:r>
            <a:r>
              <a:rPr dirty="0" sz="2400" spc="10">
                <a:latin typeface="宋体"/>
                <a:cs typeface="宋体"/>
              </a:rPr>
              <a:t>愓</a:t>
            </a:r>
            <a:r>
              <a:rPr dirty="0" sz="2400" spc="10">
                <a:latin typeface="宋体"/>
                <a:cs typeface="宋体"/>
              </a:rPr>
              <a:t>用</a:t>
            </a:r>
            <a:r>
              <a:rPr dirty="0" sz="2400" spc="10">
                <a:latin typeface="宋体"/>
                <a:cs typeface="宋体"/>
              </a:rPr>
              <a:t>上</a:t>
            </a:r>
            <a:r>
              <a:rPr dirty="0" sz="2400" spc="10">
                <a:latin typeface="宋体"/>
                <a:cs typeface="宋体"/>
              </a:rPr>
              <a:t>符</a:t>
            </a:r>
            <a:r>
              <a:rPr dirty="0" sz="2400" spc="10">
                <a:latin typeface="宋体"/>
                <a:cs typeface="宋体"/>
              </a:rPr>
              <a:t>合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5" b="1">
                <a:latin typeface="Times New Roman"/>
                <a:cs typeface="Times New Roman"/>
              </a:rPr>
              <a:t>u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-10" b="1">
                <a:latin typeface="Times New Roman"/>
                <a:cs typeface="Times New Roman"/>
              </a:rPr>
              <a:t>i</a:t>
            </a:r>
            <a:r>
              <a:rPr dirty="0" sz="2400" b="1">
                <a:latin typeface="Times New Roman"/>
                <a:cs typeface="Times New Roman"/>
              </a:rPr>
              <a:t>-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algn="just" marL="280670" marR="36830" indent="-268605">
              <a:lnSpc>
                <a:spcPct val="101800"/>
              </a:lnSpc>
              <a:spcBef>
                <a:spcPts val="509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实现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-T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nan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架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构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关键</a:t>
            </a:r>
            <a:r>
              <a:rPr dirty="0" sz="2400" spc="10">
                <a:latin typeface="宋体"/>
                <a:cs typeface="宋体"/>
              </a:rPr>
              <a:t>：通过惊定的策桁</a:t>
            </a:r>
            <a:r>
              <a:rPr dirty="0" sz="2400">
                <a:latin typeface="宋体"/>
                <a:cs typeface="宋体"/>
              </a:rPr>
              <a:t>来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保证不同租户间的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数据隔果</a:t>
            </a:r>
            <a:r>
              <a:rPr dirty="0" sz="2400" spc="10">
                <a:latin typeface="宋体"/>
                <a:cs typeface="宋体"/>
              </a:rPr>
              <a:t>，确保不同租户既</a:t>
            </a:r>
            <a:r>
              <a:rPr dirty="0" sz="2400">
                <a:latin typeface="宋体"/>
                <a:cs typeface="宋体"/>
              </a:rPr>
              <a:t>能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共享惊个愓用的运行实枮，又能为用户提供独</a:t>
            </a:r>
            <a:r>
              <a:rPr dirty="0" sz="2400">
                <a:latin typeface="宋体"/>
                <a:cs typeface="宋体"/>
              </a:rPr>
              <a:t>枱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的愓用体悚和数据空间。实现方案</a:t>
            </a:r>
            <a:r>
              <a:rPr dirty="0" sz="2400">
                <a:latin typeface="宋体"/>
                <a:cs typeface="宋体"/>
              </a:rPr>
              <a:t>：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48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独枱数据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库</a:t>
            </a:r>
            <a:endParaRPr sz="21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0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共享数据库，隔果数据架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构</a:t>
            </a:r>
            <a:endParaRPr sz="21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0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共享数据库，共享数据架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构</a:t>
            </a:r>
            <a:endParaRPr sz="21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Le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v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4</a:t>
            </a:r>
            <a:r>
              <a:rPr dirty="0" sz="2800" spc="-20" b="0">
                <a:solidFill>
                  <a:srgbClr val="36389B"/>
                </a:solidFill>
              </a:rPr>
              <a:t>：可伸缩</a:t>
            </a:r>
            <a:r>
              <a:rPr dirty="0" sz="2800" spc="-10" b="0">
                <a:solidFill>
                  <a:srgbClr val="36389B"/>
                </a:solidFill>
              </a:rPr>
              <a:t>的</a:t>
            </a:r>
            <a:r>
              <a:rPr dirty="0" sz="2800" spc="-20" b="0">
                <a:solidFill>
                  <a:srgbClr val="36389B"/>
                </a:solidFill>
              </a:rPr>
              <a:t>多租户</a:t>
            </a:r>
            <a:r>
              <a:rPr dirty="0" sz="2800" spc="-10" b="0">
                <a:solidFill>
                  <a:srgbClr val="36389B"/>
                </a:solidFill>
              </a:rPr>
              <a:t>架</a:t>
            </a:r>
            <a:r>
              <a:rPr dirty="0" sz="2800" spc="-30" b="0">
                <a:solidFill>
                  <a:srgbClr val="36389B"/>
                </a:solidFill>
              </a:rPr>
              <a:t>构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3812" y="2089402"/>
            <a:ext cx="6771640" cy="3839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670" marR="258445" indent="-268605">
              <a:lnSpc>
                <a:spcPts val="258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通过惊定策桁满足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Sa</a:t>
            </a:r>
            <a:r>
              <a:rPr dirty="0" sz="2400" spc="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愓用的</a:t>
            </a:r>
            <a:r>
              <a:rPr dirty="0" sz="2400" spc="20">
                <a:solidFill>
                  <a:srgbClr val="FF0000"/>
                </a:solidFill>
                <a:latin typeface="宋体"/>
                <a:cs typeface="宋体"/>
              </a:rPr>
              <a:t>水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平扩展（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le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ou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）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280670" marR="52705" indent="-268605">
              <a:lnSpc>
                <a:spcPts val="2590"/>
              </a:lnSpc>
              <a:spcBef>
                <a:spcPts val="72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致枵解决的问题：不管用户多少，都能像单用</a:t>
            </a:r>
            <a:r>
              <a:rPr dirty="0" sz="2400">
                <a:latin typeface="宋体"/>
                <a:cs typeface="宋体"/>
              </a:rPr>
              <a:t>户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惊悪方便地实施愓用怱改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280670" marR="6350" indent="-267970">
              <a:lnSpc>
                <a:spcPct val="89900"/>
              </a:lnSpc>
              <a:spcBef>
                <a:spcPts val="384"/>
              </a:spcBef>
              <a:buChar char=""/>
              <a:tabLst>
                <a:tab pos="281305" algn="l"/>
              </a:tabLst>
            </a:pPr>
            <a:r>
              <a:rPr dirty="0" sz="2400" spc="10">
                <a:latin typeface="宋体"/>
                <a:cs typeface="宋体"/>
              </a:rPr>
              <a:t>将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5" b="1">
                <a:latin typeface="Times New Roman"/>
                <a:cs typeface="Times New Roman"/>
              </a:rPr>
              <a:t>u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b="1">
                <a:latin typeface="Times New Roman"/>
                <a:cs typeface="Times New Roman"/>
              </a:rPr>
              <a:t>-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spc="-15" b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S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g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宋体"/>
                <a:cs typeface="宋体"/>
              </a:rPr>
              <a:t>系</a:t>
            </a:r>
            <a:r>
              <a:rPr dirty="0" sz="2400" spc="10">
                <a:latin typeface="宋体"/>
                <a:cs typeface="宋体"/>
              </a:rPr>
              <a:t>统</a:t>
            </a:r>
            <a:r>
              <a:rPr dirty="0" sz="2400" spc="10">
                <a:latin typeface="宋体"/>
                <a:cs typeface="宋体"/>
              </a:rPr>
              <a:t>扩</a:t>
            </a:r>
            <a:r>
              <a:rPr dirty="0" sz="2400" spc="10">
                <a:latin typeface="宋体"/>
                <a:cs typeface="宋体"/>
              </a:rPr>
              <a:t>展</a:t>
            </a:r>
            <a:r>
              <a:rPr dirty="0" sz="2400" spc="10">
                <a:latin typeface="宋体"/>
                <a:cs typeface="宋体"/>
              </a:rPr>
              <a:t>为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宋体"/>
                <a:cs typeface="宋体"/>
              </a:rPr>
              <a:t>，</a:t>
            </a:r>
            <a:r>
              <a:rPr dirty="0" sz="2400" spc="10">
                <a:latin typeface="宋体"/>
                <a:cs typeface="宋体"/>
              </a:rPr>
              <a:t>并</a:t>
            </a:r>
            <a:r>
              <a:rPr dirty="0" sz="2400" spc="10">
                <a:latin typeface="宋体"/>
                <a:cs typeface="宋体"/>
              </a:rPr>
              <a:t>且</a:t>
            </a:r>
            <a:r>
              <a:rPr dirty="0" sz="2400" spc="10">
                <a:latin typeface="宋体"/>
                <a:cs typeface="宋体"/>
              </a:rPr>
              <a:t>最</a:t>
            </a:r>
            <a:r>
              <a:rPr dirty="0" sz="2400" spc="10">
                <a:latin typeface="宋体"/>
                <a:cs typeface="宋体"/>
              </a:rPr>
              <a:t>终</a:t>
            </a:r>
            <a:r>
              <a:rPr dirty="0" sz="2400" spc="10">
                <a:latin typeface="宋体"/>
                <a:cs typeface="宋体"/>
              </a:rPr>
              <a:t>用</a:t>
            </a:r>
            <a:r>
              <a:rPr dirty="0" sz="2400" spc="10">
                <a:latin typeface="宋体"/>
                <a:cs typeface="宋体"/>
              </a:rPr>
              <a:t>户</a:t>
            </a:r>
            <a:r>
              <a:rPr dirty="0" sz="2400" spc="10">
                <a:latin typeface="宋体"/>
                <a:cs typeface="宋体"/>
              </a:rPr>
              <a:t>首</a:t>
            </a:r>
            <a:r>
              <a:rPr dirty="0" sz="2400" spc="10">
                <a:latin typeface="宋体"/>
                <a:cs typeface="宋体"/>
              </a:rPr>
              <a:t>先</a:t>
            </a:r>
            <a:r>
              <a:rPr dirty="0" sz="2400" spc="10">
                <a:latin typeface="宋体"/>
                <a:cs typeface="宋体"/>
              </a:rPr>
              <a:t>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接</a:t>
            </a:r>
            <a:r>
              <a:rPr dirty="0" sz="2400" spc="10">
                <a:latin typeface="宋体"/>
                <a:cs typeface="宋体"/>
              </a:rPr>
              <a:t>入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1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L</a:t>
            </a:r>
            <a:r>
              <a:rPr dirty="0" sz="2400" spc="-5" b="1">
                <a:latin typeface="Times New Roman"/>
                <a:cs typeface="Times New Roman"/>
              </a:rPr>
              <a:t>o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d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B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宋体"/>
                <a:cs typeface="宋体"/>
              </a:rPr>
              <a:t>层</a:t>
            </a:r>
            <a:r>
              <a:rPr dirty="0" sz="2400" spc="10">
                <a:latin typeface="宋体"/>
                <a:cs typeface="宋体"/>
              </a:rPr>
              <a:t>，</a:t>
            </a:r>
            <a:r>
              <a:rPr dirty="0" sz="2400" spc="10">
                <a:latin typeface="宋体"/>
                <a:cs typeface="宋体"/>
              </a:rPr>
              <a:t>再</a:t>
            </a:r>
            <a:r>
              <a:rPr dirty="0" sz="2400" spc="10">
                <a:latin typeface="宋体"/>
                <a:cs typeface="宋体"/>
              </a:rPr>
              <a:t>被</a:t>
            </a:r>
            <a:r>
              <a:rPr dirty="0" sz="2400" spc="10">
                <a:latin typeface="宋体"/>
                <a:cs typeface="宋体"/>
              </a:rPr>
              <a:t>分</a:t>
            </a:r>
            <a:r>
              <a:rPr dirty="0" sz="2400" spc="10">
                <a:latin typeface="宋体"/>
                <a:cs typeface="宋体"/>
              </a:rPr>
              <a:t>配</a:t>
            </a:r>
            <a:r>
              <a:rPr dirty="0" sz="2400" spc="10">
                <a:latin typeface="宋体"/>
                <a:cs typeface="宋体"/>
              </a:rPr>
              <a:t>到</a:t>
            </a:r>
            <a:r>
              <a:rPr dirty="0" sz="2400" spc="10">
                <a:latin typeface="宋体"/>
                <a:cs typeface="宋体"/>
              </a:rPr>
              <a:t>不</a:t>
            </a:r>
            <a:r>
              <a:rPr dirty="0" sz="2400" spc="10">
                <a:latin typeface="宋体"/>
                <a:cs typeface="宋体"/>
              </a:rPr>
              <a:t>同</a:t>
            </a:r>
            <a:r>
              <a:rPr dirty="0" sz="2400">
                <a:latin typeface="宋体"/>
                <a:cs typeface="宋体"/>
              </a:rPr>
              <a:t>的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宋体"/>
                <a:cs typeface="宋体"/>
              </a:rPr>
              <a:t>上</a:t>
            </a:r>
            <a:r>
              <a:rPr dirty="0" sz="2400" spc="10">
                <a:latin typeface="宋体"/>
                <a:cs typeface="宋体"/>
              </a:rPr>
              <a:t>，</a:t>
            </a:r>
            <a:r>
              <a:rPr dirty="0" sz="2400" spc="10">
                <a:latin typeface="宋体"/>
                <a:cs typeface="宋体"/>
              </a:rPr>
              <a:t>通</a:t>
            </a:r>
            <a:r>
              <a:rPr dirty="0" sz="2400" spc="10">
                <a:latin typeface="宋体"/>
                <a:cs typeface="宋体"/>
              </a:rPr>
              <a:t>过</a:t>
            </a:r>
            <a:r>
              <a:rPr dirty="0" sz="2400" spc="10">
                <a:latin typeface="宋体"/>
                <a:cs typeface="宋体"/>
              </a:rPr>
              <a:t>多</a:t>
            </a:r>
            <a:r>
              <a:rPr dirty="0" sz="2400" spc="10">
                <a:latin typeface="宋体"/>
                <a:cs typeface="宋体"/>
              </a:rPr>
              <a:t>个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宋体"/>
                <a:cs typeface="宋体"/>
              </a:rPr>
              <a:t>来</a:t>
            </a:r>
            <a:r>
              <a:rPr dirty="0" sz="2400" spc="10">
                <a:latin typeface="宋体"/>
                <a:cs typeface="宋体"/>
              </a:rPr>
              <a:t>分</a:t>
            </a:r>
            <a:r>
              <a:rPr dirty="0" sz="2400" spc="10">
                <a:latin typeface="宋体"/>
                <a:cs typeface="宋体"/>
              </a:rPr>
              <a:t>担</a:t>
            </a:r>
            <a:r>
              <a:rPr dirty="0" sz="2400" spc="10">
                <a:latin typeface="宋体"/>
                <a:cs typeface="宋体"/>
              </a:rPr>
              <a:t>大</a:t>
            </a:r>
            <a:r>
              <a:rPr dirty="0" sz="2400" spc="10">
                <a:latin typeface="宋体"/>
                <a:cs typeface="宋体"/>
              </a:rPr>
              <a:t>柎</a:t>
            </a:r>
            <a:r>
              <a:rPr dirty="0" sz="2400" spc="10">
                <a:latin typeface="宋体"/>
                <a:cs typeface="宋体"/>
              </a:rPr>
              <a:t>用</a:t>
            </a:r>
            <a:r>
              <a:rPr dirty="0" sz="2400">
                <a:latin typeface="宋体"/>
                <a:cs typeface="宋体"/>
              </a:rPr>
              <a:t>户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的</a:t>
            </a:r>
            <a:r>
              <a:rPr dirty="0" sz="2400" spc="10">
                <a:latin typeface="宋体"/>
                <a:cs typeface="宋体"/>
              </a:rPr>
              <a:t>访</a:t>
            </a:r>
            <a:r>
              <a:rPr dirty="0" sz="2400" spc="10">
                <a:latin typeface="宋体"/>
                <a:cs typeface="宋体"/>
              </a:rPr>
              <a:t>问</a:t>
            </a:r>
            <a:r>
              <a:rPr dirty="0" sz="2400" spc="-5" b="1">
                <a:latin typeface="Times New Roman"/>
                <a:cs typeface="Times New Roman"/>
              </a:rPr>
              <a:t>—</a:t>
            </a:r>
            <a:r>
              <a:rPr dirty="0" sz="2400" spc="-5" b="1">
                <a:latin typeface="Times New Roman"/>
                <a:cs typeface="Times New Roman"/>
              </a:rPr>
              <a:t>—</a:t>
            </a:r>
            <a:r>
              <a:rPr dirty="0" sz="2400" spc="10">
                <a:latin typeface="宋体"/>
                <a:cs typeface="宋体"/>
              </a:rPr>
              <a:t>让</a:t>
            </a:r>
            <a:r>
              <a:rPr dirty="0" sz="2400" spc="10">
                <a:latin typeface="宋体"/>
                <a:cs typeface="宋体"/>
              </a:rPr>
              <a:t>愓</a:t>
            </a:r>
            <a:r>
              <a:rPr dirty="0" sz="2400" spc="10">
                <a:latin typeface="宋体"/>
                <a:cs typeface="宋体"/>
              </a:rPr>
              <a:t>用</a:t>
            </a:r>
            <a:r>
              <a:rPr dirty="0" sz="2400" spc="10">
                <a:latin typeface="宋体"/>
                <a:cs typeface="宋体"/>
              </a:rPr>
              <a:t>实</a:t>
            </a:r>
            <a:r>
              <a:rPr dirty="0" sz="2400" spc="10">
                <a:latin typeface="宋体"/>
                <a:cs typeface="宋体"/>
              </a:rPr>
              <a:t>现</a:t>
            </a:r>
            <a:r>
              <a:rPr dirty="0" sz="2400" spc="10">
                <a:latin typeface="宋体"/>
                <a:cs typeface="宋体"/>
              </a:rPr>
              <a:t>近</a:t>
            </a:r>
            <a:r>
              <a:rPr dirty="0" sz="2400" spc="10">
                <a:latin typeface="宋体"/>
                <a:cs typeface="宋体"/>
              </a:rPr>
              <a:t>似</a:t>
            </a:r>
            <a:r>
              <a:rPr dirty="0" sz="2400" spc="10">
                <a:latin typeface="宋体"/>
                <a:cs typeface="宋体"/>
              </a:rPr>
              <a:t>无</a:t>
            </a:r>
            <a:r>
              <a:rPr dirty="0" sz="2400" spc="10">
                <a:latin typeface="宋体"/>
                <a:cs typeface="宋体"/>
              </a:rPr>
              <a:t>限</a:t>
            </a:r>
            <a:r>
              <a:rPr dirty="0" sz="2400" spc="10">
                <a:latin typeface="宋体"/>
                <a:cs typeface="宋体"/>
              </a:rPr>
              <a:t>的</a:t>
            </a:r>
            <a:r>
              <a:rPr dirty="0" sz="2400" spc="10">
                <a:latin typeface="宋体"/>
                <a:cs typeface="宋体"/>
              </a:rPr>
              <a:t>水</a:t>
            </a:r>
            <a:r>
              <a:rPr dirty="0" sz="2400" spc="10">
                <a:latin typeface="宋体"/>
                <a:cs typeface="宋体"/>
              </a:rPr>
              <a:t>平</a:t>
            </a:r>
            <a:r>
              <a:rPr dirty="0" sz="2400" spc="10">
                <a:latin typeface="宋体"/>
                <a:cs typeface="宋体"/>
              </a:rPr>
              <a:t>扩</a:t>
            </a:r>
            <a:r>
              <a:rPr dirty="0" sz="2400" spc="10">
                <a:latin typeface="宋体"/>
                <a:cs typeface="宋体"/>
              </a:rPr>
              <a:t>展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280670" marR="14604" indent="-267970">
              <a:lnSpc>
                <a:spcPts val="2590"/>
              </a:lnSpc>
              <a:spcBef>
                <a:spcPts val="600"/>
              </a:spcBef>
              <a:buChar char=""/>
              <a:tabLst>
                <a:tab pos="281305" algn="l"/>
              </a:tabLst>
            </a:pP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2400" spc="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层</a:t>
            </a:r>
            <a:r>
              <a:rPr dirty="0" sz="2400" spc="10">
                <a:latin typeface="宋体"/>
                <a:cs typeface="宋体"/>
              </a:rPr>
              <a:t>存</a:t>
            </a:r>
            <a:r>
              <a:rPr dirty="0" sz="2400" spc="10">
                <a:latin typeface="宋体"/>
                <a:cs typeface="宋体"/>
              </a:rPr>
              <a:t>放</a:t>
            </a:r>
            <a:r>
              <a:rPr dirty="0" sz="2400" spc="10">
                <a:latin typeface="宋体"/>
                <a:cs typeface="宋体"/>
              </a:rPr>
              <a:t>用</a:t>
            </a:r>
            <a:r>
              <a:rPr dirty="0" sz="2400" spc="10">
                <a:latin typeface="宋体"/>
                <a:cs typeface="宋体"/>
              </a:rPr>
              <a:t>户</a:t>
            </a:r>
            <a:r>
              <a:rPr dirty="0" sz="2400" spc="10">
                <a:latin typeface="宋体"/>
                <a:cs typeface="宋体"/>
              </a:rPr>
              <a:t>、</a:t>
            </a:r>
            <a:r>
              <a:rPr dirty="0" sz="2400" spc="10">
                <a:latin typeface="宋体"/>
                <a:cs typeface="宋体"/>
              </a:rPr>
              <a:t>租</a:t>
            </a:r>
            <a:r>
              <a:rPr dirty="0" sz="2400" spc="10">
                <a:latin typeface="宋体"/>
                <a:cs typeface="宋体"/>
              </a:rPr>
              <a:t>户</a:t>
            </a:r>
            <a:r>
              <a:rPr dirty="0" sz="2400" spc="10">
                <a:latin typeface="宋体"/>
                <a:cs typeface="宋体"/>
              </a:rPr>
              <a:t>与</a:t>
            </a:r>
            <a:r>
              <a:rPr dirty="0" sz="2400" spc="10">
                <a:latin typeface="宋体"/>
                <a:cs typeface="宋体"/>
              </a:rPr>
              <a:t>对</a:t>
            </a:r>
            <a:r>
              <a:rPr dirty="0" sz="2400" spc="10">
                <a:latin typeface="宋体"/>
                <a:cs typeface="宋体"/>
              </a:rPr>
              <a:t>愓</a:t>
            </a:r>
            <a:r>
              <a:rPr dirty="0" sz="2400">
                <a:latin typeface="宋体"/>
                <a:cs typeface="宋体"/>
              </a:rPr>
              <a:t>的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宋体"/>
                <a:cs typeface="宋体"/>
              </a:rPr>
              <a:t>的</a:t>
            </a:r>
            <a:r>
              <a:rPr dirty="0" sz="2400" spc="10">
                <a:latin typeface="宋体"/>
                <a:cs typeface="宋体"/>
              </a:rPr>
              <a:t>愠</a:t>
            </a:r>
            <a:r>
              <a:rPr dirty="0" sz="2400" spc="10">
                <a:latin typeface="宋体"/>
                <a:cs typeface="宋体"/>
              </a:rPr>
              <a:t>射</a:t>
            </a:r>
            <a:r>
              <a:rPr dirty="0" sz="2400" spc="10">
                <a:latin typeface="宋体"/>
                <a:cs typeface="宋体"/>
              </a:rPr>
              <a:t>关</a:t>
            </a:r>
            <a:r>
              <a:rPr dirty="0" sz="2400" spc="10">
                <a:latin typeface="宋体"/>
                <a:cs typeface="宋体"/>
              </a:rPr>
              <a:t>系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如何选</a:t>
            </a:r>
            <a:r>
              <a:rPr dirty="0" sz="2800" spc="-10" b="0">
                <a:solidFill>
                  <a:srgbClr val="36389B"/>
                </a:solidFill>
              </a:rPr>
              <a:t>择</a:t>
            </a:r>
            <a:r>
              <a:rPr dirty="0" sz="2800" spc="-20" b="0">
                <a:solidFill>
                  <a:srgbClr val="36389B"/>
                </a:solidFill>
              </a:rPr>
              <a:t>合适的</a:t>
            </a: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20" b="0">
                <a:solidFill>
                  <a:srgbClr val="36389B"/>
                </a:solidFill>
              </a:rPr>
              <a:t>成熟</a:t>
            </a:r>
            <a:r>
              <a:rPr dirty="0" sz="2800" spc="-10" b="0">
                <a:solidFill>
                  <a:srgbClr val="36389B"/>
                </a:solidFill>
              </a:rPr>
              <a:t>度</a:t>
            </a:r>
            <a:r>
              <a:rPr dirty="0" sz="2800" spc="-20" b="0">
                <a:solidFill>
                  <a:srgbClr val="36389B"/>
                </a:solidFill>
              </a:rPr>
              <a:t>模</a:t>
            </a:r>
            <a:r>
              <a:rPr dirty="0" sz="2800" spc="-30" b="0">
                <a:solidFill>
                  <a:srgbClr val="36389B"/>
                </a:solidFill>
              </a:rPr>
              <a:t>型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1348" y="2168650"/>
            <a:ext cx="6214745" cy="3207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你的产品所面向的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客户群的特征与总求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你的产品的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租户数柎级别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594360" marR="6350" indent="-224154">
              <a:lnSpc>
                <a:spcPct val="105400"/>
              </a:lnSpc>
              <a:spcBef>
                <a:spcPts val="250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租户数柎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&lt;10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，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i-</a:t>
            </a:r>
            <a:r>
              <a:rPr dirty="0" sz="2400" spc="-2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nan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架构带来的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收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惵不大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594360" marR="6350" indent="-224154">
              <a:lnSpc>
                <a:spcPct val="105400"/>
              </a:lnSpc>
              <a:spcBef>
                <a:spcPts val="250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租户数柎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&gt;50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，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i-</a:t>
            </a:r>
            <a:r>
              <a:rPr dirty="0" sz="2400" spc="-2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nan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架构是必然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恒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择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280670" marR="22225" indent="-268605">
              <a:lnSpc>
                <a:spcPct val="105400"/>
              </a:lnSpc>
              <a:spcBef>
                <a:spcPts val="25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你的团队的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开发能枵</a:t>
            </a:r>
            <a:r>
              <a:rPr dirty="0" sz="2400" spc="10">
                <a:latin typeface="宋体"/>
                <a:cs typeface="宋体"/>
              </a:rPr>
              <a:t>与你们愿惱付出的开发</a:t>
            </a:r>
            <a:r>
              <a:rPr dirty="0" sz="2400" b="1">
                <a:latin typeface="Times New Roman"/>
                <a:cs typeface="Times New Roman"/>
              </a:rPr>
              <a:t>/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宋体"/>
                <a:cs typeface="宋体"/>
              </a:rPr>
              <a:t>改造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成本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39300" y="1168399"/>
            <a:ext cx="5810885" cy="876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72795" marR="6350" indent="-760730">
              <a:lnSpc>
                <a:spcPct val="100000"/>
              </a:lnSpc>
            </a:pPr>
            <a:r>
              <a:rPr dirty="0" sz="2800" spc="45">
                <a:solidFill>
                  <a:srgbClr val="36389B"/>
                </a:solidFill>
                <a:latin typeface="Arial Unicode MS"/>
                <a:cs typeface="Arial Unicode MS"/>
              </a:rPr>
              <a:t>4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、如何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实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现</a:t>
            </a:r>
            <a:r>
              <a:rPr dirty="0" sz="2800" spc="340">
                <a:solidFill>
                  <a:srgbClr val="36389B"/>
                </a:solidFill>
                <a:latin typeface="Arial Unicode MS"/>
                <a:cs typeface="Arial Unicode MS"/>
              </a:rPr>
              <a:t>M</a:t>
            </a:r>
            <a:r>
              <a:rPr dirty="0" sz="2800" spc="-40">
                <a:solidFill>
                  <a:srgbClr val="36389B"/>
                </a:solidFill>
                <a:latin typeface="Arial Unicode MS"/>
                <a:cs typeface="Arial Unicode MS"/>
              </a:rPr>
              <a:t>u</a:t>
            </a:r>
            <a:r>
              <a:rPr dirty="0" sz="2800" spc="90">
                <a:solidFill>
                  <a:srgbClr val="36389B"/>
                </a:solidFill>
                <a:latin typeface="Arial Unicode MS"/>
                <a:cs typeface="Arial Unicode MS"/>
              </a:rPr>
              <a:t>l</a:t>
            </a:r>
            <a:r>
              <a:rPr dirty="0" sz="2800" spc="15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2800" spc="80">
                <a:solidFill>
                  <a:srgbClr val="36389B"/>
                </a:solidFill>
                <a:latin typeface="Arial Unicode MS"/>
                <a:cs typeface="Arial Unicode MS"/>
              </a:rPr>
              <a:t>i</a:t>
            </a:r>
            <a:r>
              <a:rPr dirty="0" sz="2800" spc="-75">
                <a:solidFill>
                  <a:srgbClr val="36389B"/>
                </a:solidFill>
                <a:latin typeface="Arial Unicode MS"/>
                <a:cs typeface="Arial Unicode MS"/>
              </a:rPr>
              <a:t>-</a:t>
            </a:r>
            <a:r>
              <a:rPr dirty="0" sz="2800" spc="-5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2800" spc="-200">
                <a:solidFill>
                  <a:srgbClr val="36389B"/>
                </a:solidFill>
                <a:latin typeface="Arial Unicode MS"/>
                <a:cs typeface="Arial Unicode MS"/>
              </a:rPr>
              <a:t>e</a:t>
            </a:r>
            <a:r>
              <a:rPr dirty="0" sz="2800" spc="10">
                <a:solidFill>
                  <a:srgbClr val="36389B"/>
                </a:solidFill>
                <a:latin typeface="Arial Unicode MS"/>
                <a:cs typeface="Arial Unicode MS"/>
              </a:rPr>
              <a:t>n</a:t>
            </a:r>
            <a:r>
              <a:rPr dirty="0" sz="2800" spc="-18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2800" spc="-5">
                <a:solidFill>
                  <a:srgbClr val="36389B"/>
                </a:solidFill>
                <a:latin typeface="Arial Unicode MS"/>
                <a:cs typeface="Arial Unicode MS"/>
              </a:rPr>
              <a:t>n</a:t>
            </a:r>
            <a:r>
              <a:rPr dirty="0" sz="2800" spc="15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的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高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性能</a:t>
            </a:r>
            <a:r>
              <a:rPr dirty="0" sz="2800" spc="-30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2800" spc="-10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可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配置、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可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伸缩的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乩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了架</a:t>
            </a:r>
            <a:r>
              <a:rPr dirty="0" sz="2800" spc="-30">
                <a:solidFill>
                  <a:srgbClr val="36389B"/>
                </a:solidFill>
                <a:latin typeface="Arial Unicode MS"/>
                <a:cs typeface="Arial Unicode MS"/>
              </a:rPr>
              <a:t>构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7169" y="2767583"/>
            <a:ext cx="1697735" cy="2240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743078" y="2773679"/>
            <a:ext cx="1645920" cy="2199640"/>
          </a:xfrm>
          <a:custGeom>
            <a:avLst/>
            <a:gdLst/>
            <a:ahLst/>
            <a:cxnLst/>
            <a:rect l="l" t="t" r="r" b="b"/>
            <a:pathLst>
              <a:path w="1645920" h="2199640">
                <a:moveTo>
                  <a:pt x="1497389" y="2168394"/>
                </a:moveTo>
                <a:lnTo>
                  <a:pt x="1497389" y="30737"/>
                </a:lnTo>
                <a:lnTo>
                  <a:pt x="1458065" y="14045"/>
                </a:lnTo>
                <a:lnTo>
                  <a:pt x="1415943" y="3607"/>
                </a:lnTo>
                <a:lnTo>
                  <a:pt x="1371599" y="0"/>
                </a:lnTo>
                <a:lnTo>
                  <a:pt x="274319" y="0"/>
                </a:lnTo>
                <a:lnTo>
                  <a:pt x="229605" y="3607"/>
                </a:lnTo>
                <a:lnTo>
                  <a:pt x="187269" y="14045"/>
                </a:lnTo>
                <a:lnTo>
                  <a:pt x="147858" y="30737"/>
                </a:lnTo>
                <a:lnTo>
                  <a:pt x="111922" y="53108"/>
                </a:lnTo>
                <a:lnTo>
                  <a:pt x="80009" y="80581"/>
                </a:lnTo>
                <a:lnTo>
                  <a:pt x="52669" y="112580"/>
                </a:lnTo>
                <a:lnTo>
                  <a:pt x="30449" y="148530"/>
                </a:lnTo>
                <a:lnTo>
                  <a:pt x="13898" y="187854"/>
                </a:lnTo>
                <a:lnTo>
                  <a:pt x="3566" y="229976"/>
                </a:lnTo>
                <a:lnTo>
                  <a:pt x="0" y="274319"/>
                </a:lnTo>
                <a:lnTo>
                  <a:pt x="0" y="1924811"/>
                </a:lnTo>
                <a:lnTo>
                  <a:pt x="3566" y="1969155"/>
                </a:lnTo>
                <a:lnTo>
                  <a:pt x="13898" y="2011277"/>
                </a:lnTo>
                <a:lnTo>
                  <a:pt x="30449" y="2050601"/>
                </a:lnTo>
                <a:lnTo>
                  <a:pt x="52669" y="2086551"/>
                </a:lnTo>
                <a:lnTo>
                  <a:pt x="80009" y="2118550"/>
                </a:lnTo>
                <a:lnTo>
                  <a:pt x="111922" y="2146023"/>
                </a:lnTo>
                <a:lnTo>
                  <a:pt x="147858" y="2168394"/>
                </a:lnTo>
                <a:lnTo>
                  <a:pt x="187269" y="2185086"/>
                </a:lnTo>
                <a:lnTo>
                  <a:pt x="229605" y="2195524"/>
                </a:lnTo>
                <a:lnTo>
                  <a:pt x="274319" y="2199131"/>
                </a:lnTo>
                <a:lnTo>
                  <a:pt x="1371599" y="2199131"/>
                </a:lnTo>
                <a:lnTo>
                  <a:pt x="1415943" y="2195524"/>
                </a:lnTo>
                <a:lnTo>
                  <a:pt x="1458065" y="2185086"/>
                </a:lnTo>
                <a:lnTo>
                  <a:pt x="1497389" y="2168394"/>
                </a:lnTo>
                <a:close/>
              </a:path>
              <a:path w="1645920" h="2199640">
                <a:moveTo>
                  <a:pt x="1645919" y="1924811"/>
                </a:moveTo>
                <a:lnTo>
                  <a:pt x="1645919" y="274319"/>
                </a:lnTo>
                <a:lnTo>
                  <a:pt x="1645006" y="251906"/>
                </a:lnTo>
                <a:lnTo>
                  <a:pt x="1637911" y="208601"/>
                </a:lnTo>
                <a:lnTo>
                  <a:pt x="1624274" y="167806"/>
                </a:lnTo>
                <a:lnTo>
                  <a:pt x="1604670" y="130097"/>
                </a:lnTo>
                <a:lnTo>
                  <a:pt x="1579676" y="96051"/>
                </a:lnTo>
                <a:lnTo>
                  <a:pt x="1549868" y="66243"/>
                </a:lnTo>
                <a:lnTo>
                  <a:pt x="1515821" y="41249"/>
                </a:lnTo>
                <a:lnTo>
                  <a:pt x="1515821" y="2157882"/>
                </a:lnTo>
                <a:lnTo>
                  <a:pt x="1549868" y="2132888"/>
                </a:lnTo>
                <a:lnTo>
                  <a:pt x="1579676" y="2103080"/>
                </a:lnTo>
                <a:lnTo>
                  <a:pt x="1604670" y="2069033"/>
                </a:lnTo>
                <a:lnTo>
                  <a:pt x="1624274" y="2031325"/>
                </a:lnTo>
                <a:lnTo>
                  <a:pt x="1637911" y="1990530"/>
                </a:lnTo>
                <a:lnTo>
                  <a:pt x="1645006" y="1947225"/>
                </a:lnTo>
                <a:lnTo>
                  <a:pt x="1645919" y="1924811"/>
                </a:lnTo>
                <a:close/>
              </a:path>
            </a:pathLst>
          </a:custGeom>
          <a:solidFill>
            <a:srgbClr val="3CA0E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756793" y="4392167"/>
            <a:ext cx="1624583" cy="556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756793" y="2791967"/>
            <a:ext cx="1624583" cy="554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721742" y="5007863"/>
            <a:ext cx="1697735" cy="682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756793" y="5026151"/>
            <a:ext cx="1624583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300862" y="2526791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367936" y="476298"/>
                </a:moveTo>
                <a:lnTo>
                  <a:pt x="367936" y="28104"/>
                </a:lnTo>
                <a:lnTo>
                  <a:pt x="331610" y="12838"/>
                </a:lnTo>
                <a:lnTo>
                  <a:pt x="292614" y="3296"/>
                </a:lnTo>
                <a:lnTo>
                  <a:pt x="251459" y="0"/>
                </a:lnTo>
                <a:lnTo>
                  <a:pt x="230862" y="834"/>
                </a:lnTo>
                <a:lnTo>
                  <a:pt x="191094" y="7319"/>
                </a:lnTo>
                <a:lnTo>
                  <a:pt x="153662" y="19788"/>
                </a:lnTo>
                <a:lnTo>
                  <a:pt x="119087" y="37720"/>
                </a:lnTo>
                <a:lnTo>
                  <a:pt x="87891" y="60595"/>
                </a:lnTo>
                <a:lnTo>
                  <a:pt x="60595" y="87891"/>
                </a:lnTo>
                <a:lnTo>
                  <a:pt x="37720" y="119087"/>
                </a:lnTo>
                <a:lnTo>
                  <a:pt x="19788" y="153662"/>
                </a:lnTo>
                <a:lnTo>
                  <a:pt x="7319" y="191094"/>
                </a:lnTo>
                <a:lnTo>
                  <a:pt x="834" y="230862"/>
                </a:lnTo>
                <a:lnTo>
                  <a:pt x="0" y="251459"/>
                </a:lnTo>
                <a:lnTo>
                  <a:pt x="834" y="272274"/>
                </a:lnTo>
                <a:lnTo>
                  <a:pt x="7319" y="312413"/>
                </a:lnTo>
                <a:lnTo>
                  <a:pt x="19788" y="350138"/>
                </a:lnTo>
                <a:lnTo>
                  <a:pt x="37720" y="384938"/>
                </a:lnTo>
                <a:lnTo>
                  <a:pt x="60595" y="416298"/>
                </a:lnTo>
                <a:lnTo>
                  <a:pt x="87891" y="443709"/>
                </a:lnTo>
                <a:lnTo>
                  <a:pt x="119087" y="466657"/>
                </a:lnTo>
                <a:lnTo>
                  <a:pt x="153662" y="484631"/>
                </a:lnTo>
                <a:lnTo>
                  <a:pt x="191094" y="497119"/>
                </a:lnTo>
                <a:lnTo>
                  <a:pt x="230862" y="503608"/>
                </a:lnTo>
                <a:lnTo>
                  <a:pt x="251459" y="504443"/>
                </a:lnTo>
                <a:lnTo>
                  <a:pt x="272274" y="503608"/>
                </a:lnTo>
                <a:lnTo>
                  <a:pt x="312413" y="497119"/>
                </a:lnTo>
                <a:lnTo>
                  <a:pt x="350138" y="484631"/>
                </a:lnTo>
                <a:lnTo>
                  <a:pt x="367936" y="476298"/>
                </a:lnTo>
                <a:close/>
              </a:path>
              <a:path w="504825" h="504825">
                <a:moveTo>
                  <a:pt x="504443" y="251459"/>
                </a:moveTo>
                <a:lnTo>
                  <a:pt x="501146" y="210718"/>
                </a:lnTo>
                <a:lnTo>
                  <a:pt x="491593" y="172053"/>
                </a:lnTo>
                <a:lnTo>
                  <a:pt x="476298" y="135984"/>
                </a:lnTo>
                <a:lnTo>
                  <a:pt x="455773" y="103034"/>
                </a:lnTo>
                <a:lnTo>
                  <a:pt x="430529" y="73723"/>
                </a:lnTo>
                <a:lnTo>
                  <a:pt x="401080" y="48572"/>
                </a:lnTo>
                <a:lnTo>
                  <a:pt x="384938" y="37720"/>
                </a:lnTo>
                <a:lnTo>
                  <a:pt x="384938" y="466657"/>
                </a:lnTo>
                <a:lnTo>
                  <a:pt x="416298" y="443709"/>
                </a:lnTo>
                <a:lnTo>
                  <a:pt x="443709" y="416298"/>
                </a:lnTo>
                <a:lnTo>
                  <a:pt x="466657" y="384938"/>
                </a:lnTo>
                <a:lnTo>
                  <a:pt x="484631" y="350138"/>
                </a:lnTo>
                <a:lnTo>
                  <a:pt x="497119" y="312413"/>
                </a:lnTo>
                <a:lnTo>
                  <a:pt x="503608" y="272274"/>
                </a:lnTo>
                <a:lnTo>
                  <a:pt x="504443" y="251459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306957" y="2529839"/>
            <a:ext cx="486155" cy="489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317626" y="2537460"/>
            <a:ext cx="452627" cy="446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345057" y="2549651"/>
            <a:ext cx="400811" cy="3627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52888" y="2564890"/>
            <a:ext cx="1261745" cy="206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64769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algn="ctr" marL="12700" marR="6350" indent="1905">
              <a:lnSpc>
                <a:spcPct val="101800"/>
              </a:lnSpc>
              <a:spcBef>
                <a:spcPts val="1665"/>
              </a:spcBef>
            </a:pP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5" b="1">
                <a:latin typeface="Times New Roman"/>
                <a:cs typeface="Times New Roman"/>
              </a:rPr>
              <a:t>u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i-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nan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>
                <a:latin typeface="宋体"/>
                <a:cs typeface="宋体"/>
              </a:rPr>
              <a:t>架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构下的</a:t>
            </a:r>
            <a:r>
              <a:rPr dirty="0" sz="2400">
                <a:latin typeface="宋体"/>
                <a:cs typeface="宋体"/>
              </a:rPr>
              <a:t>性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能优</a:t>
            </a:r>
            <a:r>
              <a:rPr dirty="0" sz="2400">
                <a:latin typeface="宋体"/>
                <a:cs typeface="宋体"/>
              </a:rPr>
              <a:t>化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53589" y="2723388"/>
            <a:ext cx="1696211" cy="2240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9497" y="2743529"/>
            <a:ext cx="1645920" cy="2185670"/>
          </a:xfrm>
          <a:custGeom>
            <a:avLst/>
            <a:gdLst/>
            <a:ahLst/>
            <a:cxnLst/>
            <a:rect l="l" t="t" r="r" b="b"/>
            <a:pathLst>
              <a:path w="1645920" h="2185670">
                <a:moveTo>
                  <a:pt x="80581" y="2104505"/>
                </a:moveTo>
                <a:lnTo>
                  <a:pt x="80581" y="66536"/>
                </a:lnTo>
                <a:lnTo>
                  <a:pt x="66243" y="82006"/>
                </a:lnTo>
                <a:lnTo>
                  <a:pt x="41249" y="116052"/>
                </a:lnTo>
                <a:lnTo>
                  <a:pt x="21645" y="153761"/>
                </a:lnTo>
                <a:lnTo>
                  <a:pt x="8008" y="194556"/>
                </a:lnTo>
                <a:lnTo>
                  <a:pt x="913" y="237861"/>
                </a:lnTo>
                <a:lnTo>
                  <a:pt x="0" y="260274"/>
                </a:lnTo>
                <a:lnTo>
                  <a:pt x="0" y="1910766"/>
                </a:lnTo>
                <a:lnTo>
                  <a:pt x="3607" y="1955110"/>
                </a:lnTo>
                <a:lnTo>
                  <a:pt x="14045" y="1997232"/>
                </a:lnTo>
                <a:lnTo>
                  <a:pt x="30737" y="2036556"/>
                </a:lnTo>
                <a:lnTo>
                  <a:pt x="53108" y="2072505"/>
                </a:lnTo>
                <a:lnTo>
                  <a:pt x="80581" y="2104505"/>
                </a:lnTo>
                <a:close/>
              </a:path>
              <a:path w="1645920" h="2185670">
                <a:moveTo>
                  <a:pt x="1437813" y="2177078"/>
                </a:moveTo>
                <a:lnTo>
                  <a:pt x="1437813" y="-6036"/>
                </a:lnTo>
                <a:lnTo>
                  <a:pt x="1416314" y="-10437"/>
                </a:lnTo>
                <a:lnTo>
                  <a:pt x="1394219" y="-13131"/>
                </a:lnTo>
                <a:lnTo>
                  <a:pt x="1371599" y="-14045"/>
                </a:lnTo>
                <a:lnTo>
                  <a:pt x="274319" y="-14045"/>
                </a:lnTo>
                <a:lnTo>
                  <a:pt x="229976" y="-10437"/>
                </a:lnTo>
                <a:lnTo>
                  <a:pt x="187854" y="0"/>
                </a:lnTo>
                <a:lnTo>
                  <a:pt x="148530" y="16692"/>
                </a:lnTo>
                <a:lnTo>
                  <a:pt x="112580" y="39063"/>
                </a:lnTo>
                <a:lnTo>
                  <a:pt x="112580" y="2131978"/>
                </a:lnTo>
                <a:lnTo>
                  <a:pt x="130097" y="2143837"/>
                </a:lnTo>
                <a:lnTo>
                  <a:pt x="167806" y="2163441"/>
                </a:lnTo>
                <a:lnTo>
                  <a:pt x="208601" y="2177078"/>
                </a:lnTo>
                <a:lnTo>
                  <a:pt x="251906" y="2184172"/>
                </a:lnTo>
                <a:lnTo>
                  <a:pt x="274319" y="2185086"/>
                </a:lnTo>
                <a:lnTo>
                  <a:pt x="1371599" y="2185086"/>
                </a:lnTo>
                <a:lnTo>
                  <a:pt x="1394219" y="2184172"/>
                </a:lnTo>
                <a:lnTo>
                  <a:pt x="1416314" y="2181479"/>
                </a:lnTo>
                <a:lnTo>
                  <a:pt x="1437813" y="2177078"/>
                </a:lnTo>
                <a:close/>
              </a:path>
              <a:path w="1645920" h="2185670">
                <a:moveTo>
                  <a:pt x="1498061" y="2154349"/>
                </a:moveTo>
                <a:lnTo>
                  <a:pt x="1498061" y="16692"/>
                </a:lnTo>
                <a:lnTo>
                  <a:pt x="1478756" y="7600"/>
                </a:lnTo>
                <a:lnTo>
                  <a:pt x="1458650" y="0"/>
                </a:lnTo>
                <a:lnTo>
                  <a:pt x="1458650" y="2171041"/>
                </a:lnTo>
                <a:lnTo>
                  <a:pt x="1478756" y="2163441"/>
                </a:lnTo>
                <a:lnTo>
                  <a:pt x="1498061" y="2154349"/>
                </a:lnTo>
                <a:close/>
              </a:path>
              <a:path w="1645920" h="2185670">
                <a:moveTo>
                  <a:pt x="1645919" y="1910766"/>
                </a:moveTo>
                <a:lnTo>
                  <a:pt x="1645919" y="260274"/>
                </a:lnTo>
                <a:lnTo>
                  <a:pt x="1645016" y="237861"/>
                </a:lnTo>
                <a:lnTo>
                  <a:pt x="1637998" y="194556"/>
                </a:lnTo>
                <a:lnTo>
                  <a:pt x="1624488" y="153761"/>
                </a:lnTo>
                <a:lnTo>
                  <a:pt x="1605034" y="116052"/>
                </a:lnTo>
                <a:lnTo>
                  <a:pt x="1580186" y="82006"/>
                </a:lnTo>
                <a:lnTo>
                  <a:pt x="1550490" y="52197"/>
                </a:lnTo>
                <a:lnTo>
                  <a:pt x="1550490" y="2118843"/>
                </a:lnTo>
                <a:lnTo>
                  <a:pt x="1580186" y="2089035"/>
                </a:lnTo>
                <a:lnTo>
                  <a:pt x="1605034" y="2054988"/>
                </a:lnTo>
                <a:lnTo>
                  <a:pt x="1624488" y="2017280"/>
                </a:lnTo>
                <a:lnTo>
                  <a:pt x="1637998" y="1976485"/>
                </a:lnTo>
                <a:lnTo>
                  <a:pt x="1645016" y="1933180"/>
                </a:lnTo>
                <a:lnTo>
                  <a:pt x="1645919" y="1910766"/>
                </a:lnTo>
                <a:close/>
              </a:path>
            </a:pathLst>
          </a:custGeom>
          <a:solidFill>
            <a:srgbClr val="72E77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93213" y="4346447"/>
            <a:ext cx="1623059" cy="5577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93213" y="2746248"/>
            <a:ext cx="1623059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138806" y="2531168"/>
            <a:ext cx="502920" cy="455930"/>
          </a:xfrm>
          <a:custGeom>
            <a:avLst/>
            <a:gdLst/>
            <a:ahLst/>
            <a:cxnLst/>
            <a:rect l="l" t="t" r="r" b="b"/>
            <a:pathLst>
              <a:path w="502920" h="455930">
                <a:moveTo>
                  <a:pt x="103034" y="407200"/>
                </a:moveTo>
                <a:lnTo>
                  <a:pt x="103034" y="0"/>
                </a:lnTo>
                <a:lnTo>
                  <a:pt x="87891" y="12022"/>
                </a:lnTo>
                <a:lnTo>
                  <a:pt x="73723" y="25150"/>
                </a:lnTo>
                <a:lnTo>
                  <a:pt x="48572" y="54461"/>
                </a:lnTo>
                <a:lnTo>
                  <a:pt x="28104" y="87412"/>
                </a:lnTo>
                <a:lnTo>
                  <a:pt x="12838" y="123480"/>
                </a:lnTo>
                <a:lnTo>
                  <a:pt x="3296" y="162145"/>
                </a:lnTo>
                <a:lnTo>
                  <a:pt x="0" y="202887"/>
                </a:lnTo>
                <a:lnTo>
                  <a:pt x="834" y="223701"/>
                </a:lnTo>
                <a:lnTo>
                  <a:pt x="7319" y="263840"/>
                </a:lnTo>
                <a:lnTo>
                  <a:pt x="19788" y="301566"/>
                </a:lnTo>
                <a:lnTo>
                  <a:pt x="37720" y="336365"/>
                </a:lnTo>
                <a:lnTo>
                  <a:pt x="60595" y="367725"/>
                </a:lnTo>
                <a:lnTo>
                  <a:pt x="87891" y="395136"/>
                </a:lnTo>
                <a:lnTo>
                  <a:pt x="103034" y="407200"/>
                </a:lnTo>
                <a:close/>
              </a:path>
              <a:path w="502920" h="455930">
                <a:moveTo>
                  <a:pt x="366934" y="427725"/>
                </a:moveTo>
                <a:lnTo>
                  <a:pt x="366934" y="-20468"/>
                </a:lnTo>
                <a:lnTo>
                  <a:pt x="330866" y="-35734"/>
                </a:lnTo>
                <a:lnTo>
                  <a:pt x="292201" y="-45276"/>
                </a:lnTo>
                <a:lnTo>
                  <a:pt x="251459" y="-48572"/>
                </a:lnTo>
                <a:lnTo>
                  <a:pt x="230862" y="-47737"/>
                </a:lnTo>
                <a:lnTo>
                  <a:pt x="191094" y="-41253"/>
                </a:lnTo>
                <a:lnTo>
                  <a:pt x="153662" y="-28784"/>
                </a:lnTo>
                <a:lnTo>
                  <a:pt x="119087" y="-10852"/>
                </a:lnTo>
                <a:lnTo>
                  <a:pt x="119087" y="418085"/>
                </a:lnTo>
                <a:lnTo>
                  <a:pt x="153662" y="436059"/>
                </a:lnTo>
                <a:lnTo>
                  <a:pt x="191094" y="448546"/>
                </a:lnTo>
                <a:lnTo>
                  <a:pt x="230862" y="455035"/>
                </a:lnTo>
                <a:lnTo>
                  <a:pt x="251459" y="455871"/>
                </a:lnTo>
                <a:lnTo>
                  <a:pt x="272057" y="455035"/>
                </a:lnTo>
                <a:lnTo>
                  <a:pt x="311825" y="448546"/>
                </a:lnTo>
                <a:lnTo>
                  <a:pt x="349257" y="436059"/>
                </a:lnTo>
                <a:lnTo>
                  <a:pt x="366934" y="427725"/>
                </a:lnTo>
                <a:close/>
              </a:path>
              <a:path w="502920" h="455930">
                <a:moveTo>
                  <a:pt x="429196" y="381957"/>
                </a:moveTo>
                <a:lnTo>
                  <a:pt x="429196" y="25150"/>
                </a:lnTo>
                <a:lnTo>
                  <a:pt x="415028" y="12022"/>
                </a:lnTo>
                <a:lnTo>
                  <a:pt x="399885" y="0"/>
                </a:lnTo>
                <a:lnTo>
                  <a:pt x="399885" y="407200"/>
                </a:lnTo>
                <a:lnTo>
                  <a:pt x="415028" y="395136"/>
                </a:lnTo>
                <a:lnTo>
                  <a:pt x="429196" y="381957"/>
                </a:lnTo>
                <a:close/>
              </a:path>
              <a:path w="502920" h="455930">
                <a:moveTo>
                  <a:pt x="502919" y="202887"/>
                </a:moveTo>
                <a:lnTo>
                  <a:pt x="499623" y="162145"/>
                </a:lnTo>
                <a:lnTo>
                  <a:pt x="490081" y="123480"/>
                </a:lnTo>
                <a:lnTo>
                  <a:pt x="474815" y="87412"/>
                </a:lnTo>
                <a:lnTo>
                  <a:pt x="454347" y="54461"/>
                </a:lnTo>
                <a:lnTo>
                  <a:pt x="442324" y="39318"/>
                </a:lnTo>
                <a:lnTo>
                  <a:pt x="442324" y="367725"/>
                </a:lnTo>
                <a:lnTo>
                  <a:pt x="465199" y="336365"/>
                </a:lnTo>
                <a:lnTo>
                  <a:pt x="483131" y="301566"/>
                </a:lnTo>
                <a:lnTo>
                  <a:pt x="495600" y="263840"/>
                </a:lnTo>
                <a:lnTo>
                  <a:pt x="502085" y="223701"/>
                </a:lnTo>
                <a:lnTo>
                  <a:pt x="502919" y="202887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143377" y="2485644"/>
            <a:ext cx="487679" cy="487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154045" y="2493263"/>
            <a:ext cx="452627" cy="4434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181477" y="2505455"/>
            <a:ext cx="400811" cy="3611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789307" y="2519171"/>
            <a:ext cx="1261745" cy="2063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6223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algn="ctr" marL="12700" marR="6350" indent="1905">
              <a:lnSpc>
                <a:spcPct val="101800"/>
              </a:lnSpc>
              <a:spcBef>
                <a:spcPts val="1675"/>
              </a:spcBef>
            </a:pP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5" b="1">
                <a:latin typeface="Times New Roman"/>
                <a:cs typeface="Times New Roman"/>
              </a:rPr>
              <a:t>u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i-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nan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>
                <a:latin typeface="宋体"/>
                <a:cs typeface="宋体"/>
              </a:rPr>
              <a:t>愓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用的可</a:t>
            </a:r>
            <a:r>
              <a:rPr dirty="0" sz="2400">
                <a:latin typeface="宋体"/>
                <a:cs typeface="宋体"/>
              </a:rPr>
              <a:t>配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置</a:t>
            </a:r>
            <a:r>
              <a:rPr dirty="0" sz="2400">
                <a:latin typeface="宋体"/>
                <a:cs typeface="宋体"/>
              </a:rPr>
              <a:t>性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56638" y="4963667"/>
            <a:ext cx="1696211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91689" y="4981955"/>
            <a:ext cx="1623059" cy="6065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420489" y="2767583"/>
            <a:ext cx="1697735" cy="22402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447921" y="2795325"/>
            <a:ext cx="1644650" cy="2178050"/>
          </a:xfrm>
          <a:custGeom>
            <a:avLst/>
            <a:gdLst/>
            <a:ahLst/>
            <a:cxnLst/>
            <a:rect l="l" t="t" r="r" b="b"/>
            <a:pathLst>
              <a:path w="1644650" h="2178050">
                <a:moveTo>
                  <a:pt x="80581" y="2096904"/>
                </a:moveTo>
                <a:lnTo>
                  <a:pt x="80581" y="58935"/>
                </a:lnTo>
                <a:lnTo>
                  <a:pt x="66243" y="74405"/>
                </a:lnTo>
                <a:lnTo>
                  <a:pt x="41249" y="108452"/>
                </a:lnTo>
                <a:lnTo>
                  <a:pt x="21645" y="146161"/>
                </a:lnTo>
                <a:lnTo>
                  <a:pt x="8008" y="186955"/>
                </a:lnTo>
                <a:lnTo>
                  <a:pt x="913" y="230260"/>
                </a:lnTo>
                <a:lnTo>
                  <a:pt x="0" y="252674"/>
                </a:lnTo>
                <a:lnTo>
                  <a:pt x="0" y="1903166"/>
                </a:lnTo>
                <a:lnTo>
                  <a:pt x="3607" y="1947510"/>
                </a:lnTo>
                <a:lnTo>
                  <a:pt x="14045" y="1989632"/>
                </a:lnTo>
                <a:lnTo>
                  <a:pt x="30737" y="2028955"/>
                </a:lnTo>
                <a:lnTo>
                  <a:pt x="53108" y="2064905"/>
                </a:lnTo>
                <a:lnTo>
                  <a:pt x="80581" y="2096904"/>
                </a:lnTo>
                <a:close/>
              </a:path>
              <a:path w="1644650" h="2178050">
                <a:moveTo>
                  <a:pt x="112580" y="2124378"/>
                </a:moveTo>
                <a:lnTo>
                  <a:pt x="112580" y="31462"/>
                </a:lnTo>
                <a:lnTo>
                  <a:pt x="96051" y="44597"/>
                </a:lnTo>
                <a:lnTo>
                  <a:pt x="96051" y="2111243"/>
                </a:lnTo>
                <a:lnTo>
                  <a:pt x="112580" y="2124378"/>
                </a:lnTo>
                <a:close/>
              </a:path>
              <a:path w="1644650" h="2178050">
                <a:moveTo>
                  <a:pt x="187854" y="2163441"/>
                </a:moveTo>
                <a:lnTo>
                  <a:pt x="187854" y="-7600"/>
                </a:lnTo>
                <a:lnTo>
                  <a:pt x="167806" y="0"/>
                </a:lnTo>
                <a:lnTo>
                  <a:pt x="167806" y="2155840"/>
                </a:lnTo>
                <a:lnTo>
                  <a:pt x="187854" y="2163441"/>
                </a:lnTo>
                <a:close/>
              </a:path>
              <a:path w="1644650" h="2178050">
                <a:moveTo>
                  <a:pt x="1414790" y="2173879"/>
                </a:moveTo>
                <a:lnTo>
                  <a:pt x="1414790" y="-18038"/>
                </a:lnTo>
                <a:lnTo>
                  <a:pt x="1392695" y="-20731"/>
                </a:lnTo>
                <a:lnTo>
                  <a:pt x="1370075" y="-21645"/>
                </a:lnTo>
                <a:lnTo>
                  <a:pt x="274319" y="-21645"/>
                </a:lnTo>
                <a:lnTo>
                  <a:pt x="251906" y="-20731"/>
                </a:lnTo>
                <a:lnTo>
                  <a:pt x="251906" y="2176572"/>
                </a:lnTo>
                <a:lnTo>
                  <a:pt x="274319" y="2177486"/>
                </a:lnTo>
                <a:lnTo>
                  <a:pt x="1370075" y="2177486"/>
                </a:lnTo>
                <a:lnTo>
                  <a:pt x="1392695" y="2176572"/>
                </a:lnTo>
                <a:lnTo>
                  <a:pt x="1414790" y="2173879"/>
                </a:lnTo>
                <a:close/>
              </a:path>
              <a:path w="1644650" h="2178050">
                <a:moveTo>
                  <a:pt x="1496537" y="2146748"/>
                </a:moveTo>
                <a:lnTo>
                  <a:pt x="1496537" y="9091"/>
                </a:lnTo>
                <a:lnTo>
                  <a:pt x="1477232" y="0"/>
                </a:lnTo>
                <a:lnTo>
                  <a:pt x="1477232" y="2155840"/>
                </a:lnTo>
                <a:lnTo>
                  <a:pt x="1496537" y="2146748"/>
                </a:lnTo>
                <a:close/>
              </a:path>
              <a:path w="1644650" h="2178050">
                <a:moveTo>
                  <a:pt x="1564385" y="2096904"/>
                </a:moveTo>
                <a:lnTo>
                  <a:pt x="1564385" y="58935"/>
                </a:lnTo>
                <a:lnTo>
                  <a:pt x="1548966" y="44597"/>
                </a:lnTo>
                <a:lnTo>
                  <a:pt x="1532473" y="31462"/>
                </a:lnTo>
                <a:lnTo>
                  <a:pt x="1532473" y="2124378"/>
                </a:lnTo>
                <a:lnTo>
                  <a:pt x="1548966" y="2111243"/>
                </a:lnTo>
                <a:lnTo>
                  <a:pt x="1564385" y="2096904"/>
                </a:lnTo>
                <a:close/>
              </a:path>
              <a:path w="1644650" h="2178050">
                <a:moveTo>
                  <a:pt x="1644395" y="1903166"/>
                </a:moveTo>
                <a:lnTo>
                  <a:pt x="1644395" y="252674"/>
                </a:lnTo>
                <a:lnTo>
                  <a:pt x="1643492" y="230260"/>
                </a:lnTo>
                <a:lnTo>
                  <a:pt x="1636474" y="186955"/>
                </a:lnTo>
                <a:lnTo>
                  <a:pt x="1622964" y="146161"/>
                </a:lnTo>
                <a:lnTo>
                  <a:pt x="1603510" y="108452"/>
                </a:lnTo>
                <a:lnTo>
                  <a:pt x="1578662" y="74405"/>
                </a:lnTo>
                <a:lnTo>
                  <a:pt x="1578662" y="2081434"/>
                </a:lnTo>
                <a:lnTo>
                  <a:pt x="1603510" y="2047388"/>
                </a:lnTo>
                <a:lnTo>
                  <a:pt x="1622964" y="2009679"/>
                </a:lnTo>
                <a:lnTo>
                  <a:pt x="1636474" y="1968884"/>
                </a:lnTo>
                <a:lnTo>
                  <a:pt x="1643492" y="1925580"/>
                </a:lnTo>
                <a:lnTo>
                  <a:pt x="1644395" y="1903166"/>
                </a:lnTo>
                <a:close/>
              </a:path>
            </a:pathLst>
          </a:custGeom>
          <a:solidFill>
            <a:srgbClr val="E9E06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460113" y="4392167"/>
            <a:ext cx="1624583" cy="5562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460113" y="2791967"/>
            <a:ext cx="1624583" cy="5547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005705" y="2530088"/>
            <a:ext cx="504825" cy="501650"/>
          </a:xfrm>
          <a:custGeom>
            <a:avLst/>
            <a:gdLst/>
            <a:ahLst/>
            <a:cxnLst/>
            <a:rect l="l" t="t" r="r" b="b"/>
            <a:pathLst>
              <a:path w="504825" h="501650">
                <a:moveTo>
                  <a:pt x="73723" y="427233"/>
                </a:moveTo>
                <a:lnTo>
                  <a:pt x="73723" y="70427"/>
                </a:lnTo>
                <a:lnTo>
                  <a:pt x="60595" y="84595"/>
                </a:lnTo>
                <a:lnTo>
                  <a:pt x="37720" y="115791"/>
                </a:lnTo>
                <a:lnTo>
                  <a:pt x="19788" y="150365"/>
                </a:lnTo>
                <a:lnTo>
                  <a:pt x="7319" y="187797"/>
                </a:lnTo>
                <a:lnTo>
                  <a:pt x="834" y="227566"/>
                </a:lnTo>
                <a:lnTo>
                  <a:pt x="0" y="248163"/>
                </a:lnTo>
                <a:lnTo>
                  <a:pt x="834" y="268978"/>
                </a:lnTo>
                <a:lnTo>
                  <a:pt x="7319" y="309117"/>
                </a:lnTo>
                <a:lnTo>
                  <a:pt x="19788" y="346842"/>
                </a:lnTo>
                <a:lnTo>
                  <a:pt x="37720" y="381641"/>
                </a:lnTo>
                <a:lnTo>
                  <a:pt x="60595" y="413002"/>
                </a:lnTo>
                <a:lnTo>
                  <a:pt x="73723" y="427233"/>
                </a:lnTo>
                <a:close/>
              </a:path>
              <a:path w="504825" h="501650">
                <a:moveTo>
                  <a:pt x="103034" y="452477"/>
                </a:moveTo>
                <a:lnTo>
                  <a:pt x="103034" y="45276"/>
                </a:lnTo>
                <a:lnTo>
                  <a:pt x="87891" y="57299"/>
                </a:lnTo>
                <a:lnTo>
                  <a:pt x="87891" y="440413"/>
                </a:lnTo>
                <a:lnTo>
                  <a:pt x="103034" y="452477"/>
                </a:lnTo>
                <a:close/>
              </a:path>
              <a:path w="504825" h="501650">
                <a:moveTo>
                  <a:pt x="135984" y="473002"/>
                </a:moveTo>
                <a:lnTo>
                  <a:pt x="135984" y="24807"/>
                </a:lnTo>
                <a:lnTo>
                  <a:pt x="119087" y="34424"/>
                </a:lnTo>
                <a:lnTo>
                  <a:pt x="119087" y="463361"/>
                </a:lnTo>
                <a:lnTo>
                  <a:pt x="135984" y="473002"/>
                </a:lnTo>
                <a:close/>
              </a:path>
              <a:path w="504825" h="501650">
                <a:moveTo>
                  <a:pt x="172053" y="488297"/>
                </a:moveTo>
                <a:lnTo>
                  <a:pt x="172053" y="9541"/>
                </a:lnTo>
                <a:lnTo>
                  <a:pt x="153662" y="16491"/>
                </a:lnTo>
                <a:lnTo>
                  <a:pt x="153662" y="481335"/>
                </a:lnTo>
                <a:lnTo>
                  <a:pt x="172053" y="488297"/>
                </a:lnTo>
                <a:close/>
              </a:path>
              <a:path w="504825" h="501650">
                <a:moveTo>
                  <a:pt x="272274" y="500312"/>
                </a:moveTo>
                <a:lnTo>
                  <a:pt x="272274" y="-2461"/>
                </a:lnTo>
                <a:lnTo>
                  <a:pt x="251459" y="-3296"/>
                </a:lnTo>
                <a:lnTo>
                  <a:pt x="230862" y="-2461"/>
                </a:lnTo>
                <a:lnTo>
                  <a:pt x="210718" y="0"/>
                </a:lnTo>
                <a:lnTo>
                  <a:pt x="210718" y="497849"/>
                </a:lnTo>
                <a:lnTo>
                  <a:pt x="230862" y="500312"/>
                </a:lnTo>
                <a:lnTo>
                  <a:pt x="251459" y="501147"/>
                </a:lnTo>
                <a:lnTo>
                  <a:pt x="272274" y="500312"/>
                </a:lnTo>
                <a:close/>
              </a:path>
              <a:path w="504825" h="501650">
                <a:moveTo>
                  <a:pt x="331610" y="488297"/>
                </a:moveTo>
                <a:lnTo>
                  <a:pt x="331610" y="9541"/>
                </a:lnTo>
                <a:lnTo>
                  <a:pt x="312413" y="4022"/>
                </a:lnTo>
                <a:lnTo>
                  <a:pt x="292614" y="0"/>
                </a:lnTo>
                <a:lnTo>
                  <a:pt x="292614" y="497849"/>
                </a:lnTo>
                <a:lnTo>
                  <a:pt x="312413" y="493823"/>
                </a:lnTo>
                <a:lnTo>
                  <a:pt x="331610" y="488297"/>
                </a:lnTo>
                <a:close/>
              </a:path>
              <a:path w="504825" h="501650">
                <a:moveTo>
                  <a:pt x="384938" y="463361"/>
                </a:moveTo>
                <a:lnTo>
                  <a:pt x="384938" y="34424"/>
                </a:lnTo>
                <a:lnTo>
                  <a:pt x="367936" y="24807"/>
                </a:lnTo>
                <a:lnTo>
                  <a:pt x="350138" y="16491"/>
                </a:lnTo>
                <a:lnTo>
                  <a:pt x="350138" y="481335"/>
                </a:lnTo>
                <a:lnTo>
                  <a:pt x="367936" y="473002"/>
                </a:lnTo>
                <a:lnTo>
                  <a:pt x="384938" y="463361"/>
                </a:lnTo>
                <a:close/>
              </a:path>
              <a:path w="504825" h="501650">
                <a:moveTo>
                  <a:pt x="504443" y="248163"/>
                </a:moveTo>
                <a:lnTo>
                  <a:pt x="501146" y="207422"/>
                </a:lnTo>
                <a:lnTo>
                  <a:pt x="491593" y="168757"/>
                </a:lnTo>
                <a:lnTo>
                  <a:pt x="476298" y="132688"/>
                </a:lnTo>
                <a:lnTo>
                  <a:pt x="455773" y="99738"/>
                </a:lnTo>
                <a:lnTo>
                  <a:pt x="430529" y="70427"/>
                </a:lnTo>
                <a:lnTo>
                  <a:pt x="401080" y="45276"/>
                </a:lnTo>
                <a:lnTo>
                  <a:pt x="401080" y="452477"/>
                </a:lnTo>
                <a:lnTo>
                  <a:pt x="430529" y="427233"/>
                </a:lnTo>
                <a:lnTo>
                  <a:pt x="455773" y="397783"/>
                </a:lnTo>
                <a:lnTo>
                  <a:pt x="476298" y="364639"/>
                </a:lnTo>
                <a:lnTo>
                  <a:pt x="491593" y="328313"/>
                </a:lnTo>
                <a:lnTo>
                  <a:pt x="501146" y="289317"/>
                </a:lnTo>
                <a:lnTo>
                  <a:pt x="504443" y="248163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010278" y="2529839"/>
            <a:ext cx="489203" cy="4892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020945" y="2537460"/>
            <a:ext cx="454151" cy="4465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048378" y="2549651"/>
            <a:ext cx="402335" cy="3627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662303" y="2564890"/>
            <a:ext cx="1249680" cy="206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6223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algn="ctr" marL="12700" marR="6350">
              <a:lnSpc>
                <a:spcPct val="99900"/>
              </a:lnSpc>
              <a:spcBef>
                <a:spcPts val="1885"/>
              </a:spcBef>
            </a:pPr>
            <a:r>
              <a:rPr dirty="0" sz="2400" spc="10">
                <a:latin typeface="宋体"/>
                <a:cs typeface="宋体"/>
              </a:rPr>
              <a:t>可伸缩</a:t>
            </a:r>
            <a:r>
              <a:rPr dirty="0" sz="2400">
                <a:latin typeface="宋体"/>
                <a:cs typeface="宋体"/>
              </a:rPr>
              <a:t>的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5" b="1">
                <a:latin typeface="Times New Roman"/>
                <a:cs typeface="Times New Roman"/>
              </a:rPr>
              <a:t>u</a:t>
            </a:r>
            <a:r>
              <a:rPr dirty="0" sz="2400" b="1">
                <a:latin typeface="Times New Roman"/>
                <a:cs typeface="Times New Roman"/>
              </a:rPr>
              <a:t>l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i-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et</a:t>
            </a:r>
            <a:r>
              <a:rPr dirty="0" sz="2400" spc="-5" b="1">
                <a:latin typeface="Times New Roman"/>
                <a:cs typeface="Times New Roman"/>
              </a:rPr>
              <a:t>an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>
                <a:latin typeface="宋体"/>
                <a:cs typeface="宋体"/>
              </a:rPr>
              <a:t>愓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用架</a:t>
            </a:r>
            <a:r>
              <a:rPr dirty="0" sz="2400">
                <a:latin typeface="宋体"/>
                <a:cs typeface="宋体"/>
              </a:rPr>
              <a:t>构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15918" y="5007863"/>
            <a:ext cx="1697735" cy="6827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450969" y="5026151"/>
            <a:ext cx="1624583" cy="6065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7128" y="1247647"/>
            <a:ext cx="5516880" cy="449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32460" algn="l"/>
              </a:tabLst>
            </a:pPr>
            <a:r>
              <a:rPr dirty="0" sz="2800" spc="45">
                <a:solidFill>
                  <a:srgbClr val="36389B"/>
                </a:solidFill>
                <a:latin typeface="Arial Unicode MS"/>
                <a:cs typeface="Arial Unicode MS"/>
              </a:rPr>
              <a:t>4</a:t>
            </a:r>
            <a:r>
              <a:rPr dirty="0" sz="2800" spc="5">
                <a:solidFill>
                  <a:srgbClr val="36389B"/>
                </a:solidFill>
                <a:latin typeface="Arial Unicode MS"/>
                <a:cs typeface="Arial Unicode MS"/>
              </a:rPr>
              <a:t>.</a:t>
            </a:r>
            <a:r>
              <a:rPr dirty="0" sz="2800" spc="-455">
                <a:solidFill>
                  <a:srgbClr val="36389B"/>
                </a:solidFill>
                <a:latin typeface="Arial Unicode MS"/>
                <a:cs typeface="Arial Unicode MS"/>
              </a:rPr>
              <a:t>1</a:t>
            </a:r>
            <a:r>
              <a:rPr dirty="0" sz="2800">
                <a:solidFill>
                  <a:srgbClr val="36389B"/>
                </a:solidFill>
                <a:latin typeface="Arial Unicode MS"/>
                <a:cs typeface="Arial Unicode MS"/>
              </a:rPr>
              <a:t>	</a:t>
            </a:r>
            <a:r>
              <a:rPr dirty="0" sz="2800" spc="340">
                <a:solidFill>
                  <a:srgbClr val="36389B"/>
                </a:solidFill>
                <a:latin typeface="Arial Unicode MS"/>
                <a:cs typeface="Arial Unicode MS"/>
              </a:rPr>
              <a:t>M</a:t>
            </a:r>
            <a:r>
              <a:rPr dirty="0" sz="2800" spc="-30">
                <a:solidFill>
                  <a:srgbClr val="36389B"/>
                </a:solidFill>
                <a:latin typeface="Arial Unicode MS"/>
                <a:cs typeface="Arial Unicode MS"/>
              </a:rPr>
              <a:t>u</a:t>
            </a:r>
            <a:r>
              <a:rPr dirty="0" sz="2800" spc="90">
                <a:solidFill>
                  <a:srgbClr val="36389B"/>
                </a:solidFill>
                <a:latin typeface="Arial Unicode MS"/>
                <a:cs typeface="Arial Unicode MS"/>
              </a:rPr>
              <a:t>l</a:t>
            </a:r>
            <a:r>
              <a:rPr dirty="0" sz="2800" spc="135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2800" spc="80">
                <a:solidFill>
                  <a:srgbClr val="36389B"/>
                </a:solidFill>
                <a:latin typeface="Arial Unicode MS"/>
                <a:cs typeface="Arial Unicode MS"/>
              </a:rPr>
              <a:t>i</a:t>
            </a:r>
            <a:r>
              <a:rPr dirty="0" sz="2800" spc="-75">
                <a:solidFill>
                  <a:srgbClr val="36389B"/>
                </a:solidFill>
                <a:latin typeface="Arial Unicode MS"/>
                <a:cs typeface="Arial Unicode MS"/>
              </a:rPr>
              <a:t>-</a:t>
            </a:r>
            <a:r>
              <a:rPr dirty="0" sz="2800" spc="-5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2800" spc="-200">
                <a:solidFill>
                  <a:srgbClr val="36389B"/>
                </a:solidFill>
                <a:latin typeface="Arial Unicode MS"/>
                <a:cs typeface="Arial Unicode MS"/>
              </a:rPr>
              <a:t>e</a:t>
            </a:r>
            <a:r>
              <a:rPr dirty="0" sz="2800" spc="10">
                <a:solidFill>
                  <a:srgbClr val="36389B"/>
                </a:solidFill>
                <a:latin typeface="Arial Unicode MS"/>
                <a:cs typeface="Arial Unicode MS"/>
              </a:rPr>
              <a:t>n</a:t>
            </a:r>
            <a:r>
              <a:rPr dirty="0" sz="2800" spc="-18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2800" spc="-5">
                <a:solidFill>
                  <a:srgbClr val="36389B"/>
                </a:solidFill>
                <a:latin typeface="Arial Unicode MS"/>
                <a:cs typeface="Arial Unicode MS"/>
              </a:rPr>
              <a:t>n</a:t>
            </a:r>
            <a:r>
              <a:rPr dirty="0" sz="2800" spc="15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架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构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下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的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性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能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予</a:t>
            </a:r>
            <a:r>
              <a:rPr dirty="0" sz="2800" spc="-30">
                <a:solidFill>
                  <a:srgbClr val="36389B"/>
                </a:solidFill>
                <a:latin typeface="Arial Unicode MS"/>
                <a:cs typeface="Arial Unicode MS"/>
              </a:rPr>
              <a:t>化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9406" y="3425951"/>
            <a:ext cx="1304925" cy="2032000"/>
          </a:xfrm>
          <a:custGeom>
            <a:avLst/>
            <a:gdLst/>
            <a:ahLst/>
            <a:cxnLst/>
            <a:rect l="l" t="t" r="r" b="b"/>
            <a:pathLst>
              <a:path w="1304925" h="2032000">
                <a:moveTo>
                  <a:pt x="178307" y="0"/>
                </a:moveTo>
                <a:lnTo>
                  <a:pt x="135145" y="5271"/>
                </a:lnTo>
                <a:lnTo>
                  <a:pt x="95888" y="20236"/>
                </a:lnTo>
                <a:lnTo>
                  <a:pt x="61750" y="43616"/>
                </a:lnTo>
                <a:lnTo>
                  <a:pt x="33946" y="74136"/>
                </a:lnTo>
                <a:lnTo>
                  <a:pt x="13690" y="110519"/>
                </a:lnTo>
                <a:lnTo>
                  <a:pt x="2196" y="151488"/>
                </a:lnTo>
                <a:lnTo>
                  <a:pt x="0" y="1851659"/>
                </a:lnTo>
                <a:lnTo>
                  <a:pt x="590" y="1866417"/>
                </a:lnTo>
                <a:lnTo>
                  <a:pt x="9086" y="1908561"/>
                </a:lnTo>
                <a:lnTo>
                  <a:pt x="26726" y="1946518"/>
                </a:lnTo>
                <a:lnTo>
                  <a:pt x="52294" y="1979014"/>
                </a:lnTo>
                <a:lnTo>
                  <a:pt x="84577" y="2004770"/>
                </a:lnTo>
                <a:lnTo>
                  <a:pt x="122360" y="2022511"/>
                </a:lnTo>
                <a:lnTo>
                  <a:pt x="164428" y="2030959"/>
                </a:lnTo>
                <a:lnTo>
                  <a:pt x="1124711" y="2031491"/>
                </a:lnTo>
                <a:lnTo>
                  <a:pt x="1139426" y="2030893"/>
                </a:lnTo>
                <a:lnTo>
                  <a:pt x="1181453" y="2022299"/>
                </a:lnTo>
                <a:lnTo>
                  <a:pt x="1219325" y="2004487"/>
                </a:lnTo>
                <a:lnTo>
                  <a:pt x="1251775" y="1978723"/>
                </a:lnTo>
                <a:lnTo>
                  <a:pt x="1277539" y="1946273"/>
                </a:lnTo>
                <a:lnTo>
                  <a:pt x="1295351" y="1908401"/>
                </a:lnTo>
                <a:lnTo>
                  <a:pt x="1303945" y="1866373"/>
                </a:lnTo>
                <a:lnTo>
                  <a:pt x="1304543" y="1851659"/>
                </a:lnTo>
                <a:lnTo>
                  <a:pt x="1304543" y="179831"/>
                </a:lnTo>
                <a:lnTo>
                  <a:pt x="1299302" y="136700"/>
                </a:lnTo>
                <a:lnTo>
                  <a:pt x="1284422" y="97302"/>
                </a:lnTo>
                <a:lnTo>
                  <a:pt x="1261168" y="62904"/>
                </a:lnTo>
                <a:lnTo>
                  <a:pt x="1230806" y="34771"/>
                </a:lnTo>
                <a:lnTo>
                  <a:pt x="1194601" y="14168"/>
                </a:lnTo>
                <a:lnTo>
                  <a:pt x="1153818" y="2360"/>
                </a:lnTo>
                <a:lnTo>
                  <a:pt x="1124711" y="0"/>
                </a:lnTo>
                <a:lnTo>
                  <a:pt x="178307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763901" y="3425951"/>
            <a:ext cx="1268095" cy="2032000"/>
          </a:xfrm>
          <a:custGeom>
            <a:avLst/>
            <a:gdLst/>
            <a:ahLst/>
            <a:cxnLst/>
            <a:rect l="l" t="t" r="r" b="b"/>
            <a:pathLst>
              <a:path w="1268095" h="2032000">
                <a:moveTo>
                  <a:pt x="173735" y="0"/>
                </a:moveTo>
                <a:lnTo>
                  <a:pt x="130792" y="5436"/>
                </a:lnTo>
                <a:lnTo>
                  <a:pt x="91777" y="20827"/>
                </a:lnTo>
                <a:lnTo>
                  <a:pt x="58002" y="44793"/>
                </a:lnTo>
                <a:lnTo>
                  <a:pt x="30780" y="75953"/>
                </a:lnTo>
                <a:lnTo>
                  <a:pt x="11422" y="112928"/>
                </a:lnTo>
                <a:lnTo>
                  <a:pt x="1241" y="154338"/>
                </a:lnTo>
                <a:lnTo>
                  <a:pt x="0" y="1856231"/>
                </a:lnTo>
                <a:lnTo>
                  <a:pt x="609" y="1870913"/>
                </a:lnTo>
                <a:lnTo>
                  <a:pt x="9362" y="1912848"/>
                </a:lnTo>
                <a:lnTo>
                  <a:pt x="27480" y="1950546"/>
                </a:lnTo>
                <a:lnTo>
                  <a:pt x="53653" y="1982627"/>
                </a:lnTo>
                <a:lnTo>
                  <a:pt x="86566" y="2007712"/>
                </a:lnTo>
                <a:lnTo>
                  <a:pt x="124908" y="2024421"/>
                </a:lnTo>
                <a:lnTo>
                  <a:pt x="167367" y="2031375"/>
                </a:lnTo>
                <a:lnTo>
                  <a:pt x="1094231" y="2031491"/>
                </a:lnTo>
                <a:lnTo>
                  <a:pt x="1108901" y="2030870"/>
                </a:lnTo>
                <a:lnTo>
                  <a:pt x="1150681" y="2021962"/>
                </a:lnTo>
                <a:lnTo>
                  <a:pt x="1188095" y="2003560"/>
                </a:lnTo>
                <a:lnTo>
                  <a:pt x="1219832" y="1977043"/>
                </a:lnTo>
                <a:lnTo>
                  <a:pt x="1244579" y="1943791"/>
                </a:lnTo>
                <a:lnTo>
                  <a:pt x="1261023" y="1905184"/>
                </a:lnTo>
                <a:lnTo>
                  <a:pt x="1267853" y="1862602"/>
                </a:lnTo>
                <a:lnTo>
                  <a:pt x="1267967" y="175259"/>
                </a:lnTo>
                <a:lnTo>
                  <a:pt x="1267358" y="160578"/>
                </a:lnTo>
                <a:lnTo>
                  <a:pt x="1258605" y="118643"/>
                </a:lnTo>
                <a:lnTo>
                  <a:pt x="1240487" y="80945"/>
                </a:lnTo>
                <a:lnTo>
                  <a:pt x="1214314" y="48864"/>
                </a:lnTo>
                <a:lnTo>
                  <a:pt x="1181401" y="23779"/>
                </a:lnTo>
                <a:lnTo>
                  <a:pt x="1143059" y="7070"/>
                </a:lnTo>
                <a:lnTo>
                  <a:pt x="1100600" y="116"/>
                </a:lnTo>
                <a:lnTo>
                  <a:pt x="173735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380109" y="3425951"/>
            <a:ext cx="1315720" cy="2032000"/>
          </a:xfrm>
          <a:custGeom>
            <a:avLst/>
            <a:gdLst/>
            <a:ahLst/>
            <a:cxnLst/>
            <a:rect l="l" t="t" r="r" b="b"/>
            <a:pathLst>
              <a:path w="1315720" h="2032000">
                <a:moveTo>
                  <a:pt x="181355" y="0"/>
                </a:moveTo>
                <a:lnTo>
                  <a:pt x="138131" y="5246"/>
                </a:lnTo>
                <a:lnTo>
                  <a:pt x="98497" y="20162"/>
                </a:lnTo>
                <a:lnTo>
                  <a:pt x="63780" y="43514"/>
                </a:lnTo>
                <a:lnTo>
                  <a:pt x="35308" y="74066"/>
                </a:lnTo>
                <a:lnTo>
                  <a:pt x="14406" y="110585"/>
                </a:lnTo>
                <a:lnTo>
                  <a:pt x="2403" y="151836"/>
                </a:lnTo>
                <a:lnTo>
                  <a:pt x="0" y="181355"/>
                </a:lnTo>
                <a:lnTo>
                  <a:pt x="0" y="1850135"/>
                </a:lnTo>
                <a:lnTo>
                  <a:pt x="5333" y="1893855"/>
                </a:lnTo>
                <a:lnTo>
                  <a:pt x="20450" y="1933666"/>
                </a:lnTo>
                <a:lnTo>
                  <a:pt x="44023" y="1968333"/>
                </a:lnTo>
                <a:lnTo>
                  <a:pt x="74724" y="1996622"/>
                </a:lnTo>
                <a:lnTo>
                  <a:pt x="111228" y="2017299"/>
                </a:lnTo>
                <a:lnTo>
                  <a:pt x="152206" y="2029129"/>
                </a:lnTo>
                <a:lnTo>
                  <a:pt x="181355" y="2031491"/>
                </a:lnTo>
                <a:lnTo>
                  <a:pt x="1133855" y="2031491"/>
                </a:lnTo>
                <a:lnTo>
                  <a:pt x="1177575" y="2026245"/>
                </a:lnTo>
                <a:lnTo>
                  <a:pt x="1217386" y="2011329"/>
                </a:lnTo>
                <a:lnTo>
                  <a:pt x="1252053" y="1987977"/>
                </a:lnTo>
                <a:lnTo>
                  <a:pt x="1280342" y="1957425"/>
                </a:lnTo>
                <a:lnTo>
                  <a:pt x="1301019" y="1920906"/>
                </a:lnTo>
                <a:lnTo>
                  <a:pt x="1312849" y="1879655"/>
                </a:lnTo>
                <a:lnTo>
                  <a:pt x="1315211" y="1850135"/>
                </a:lnTo>
                <a:lnTo>
                  <a:pt x="1315211" y="181355"/>
                </a:lnTo>
                <a:lnTo>
                  <a:pt x="1309965" y="137636"/>
                </a:lnTo>
                <a:lnTo>
                  <a:pt x="1295049" y="97825"/>
                </a:lnTo>
                <a:lnTo>
                  <a:pt x="1271697" y="63158"/>
                </a:lnTo>
                <a:lnTo>
                  <a:pt x="1241145" y="34869"/>
                </a:lnTo>
                <a:lnTo>
                  <a:pt x="1204626" y="14192"/>
                </a:lnTo>
                <a:lnTo>
                  <a:pt x="1163375" y="2362"/>
                </a:lnTo>
                <a:lnTo>
                  <a:pt x="1133855" y="0"/>
                </a:lnTo>
                <a:lnTo>
                  <a:pt x="181355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832738" y="2907791"/>
            <a:ext cx="929640" cy="431800"/>
          </a:xfrm>
          <a:custGeom>
            <a:avLst/>
            <a:gdLst/>
            <a:ahLst/>
            <a:cxnLst/>
            <a:rect l="l" t="t" r="r" b="b"/>
            <a:pathLst>
              <a:path w="929639" h="431800">
                <a:moveTo>
                  <a:pt x="929639" y="0"/>
                </a:moveTo>
                <a:lnTo>
                  <a:pt x="609599" y="7619"/>
                </a:lnTo>
                <a:lnTo>
                  <a:pt x="0" y="431291"/>
                </a:lnTo>
                <a:lnTo>
                  <a:pt x="361187" y="388619"/>
                </a:lnTo>
                <a:lnTo>
                  <a:pt x="929639" y="0"/>
                </a:lnTo>
                <a:close/>
              </a:path>
            </a:pathLst>
          </a:custGeom>
          <a:solidFill>
            <a:srgbClr val="30496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832738" y="3296411"/>
            <a:ext cx="361315" cy="43180"/>
          </a:xfrm>
          <a:custGeom>
            <a:avLst/>
            <a:gdLst/>
            <a:ahLst/>
            <a:cxnLst/>
            <a:rect l="l" t="t" r="r" b="b"/>
            <a:pathLst>
              <a:path w="361314" h="43179">
                <a:moveTo>
                  <a:pt x="0" y="42671"/>
                </a:moveTo>
                <a:lnTo>
                  <a:pt x="361187" y="0"/>
                </a:lnTo>
              </a:path>
            </a:pathLst>
          </a:custGeom>
          <a:ln w="3175">
            <a:solidFill>
              <a:srgbClr val="30496D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073530" y="2302763"/>
            <a:ext cx="688975" cy="612775"/>
          </a:xfrm>
          <a:custGeom>
            <a:avLst/>
            <a:gdLst/>
            <a:ahLst/>
            <a:cxnLst/>
            <a:rect l="l" t="t" r="r" b="b"/>
            <a:pathLst>
              <a:path w="688975" h="612775">
                <a:moveTo>
                  <a:pt x="688847" y="605027"/>
                </a:moveTo>
                <a:lnTo>
                  <a:pt x="345947" y="45719"/>
                </a:lnTo>
                <a:lnTo>
                  <a:pt x="0" y="0"/>
                </a:lnTo>
                <a:lnTo>
                  <a:pt x="368807" y="612647"/>
                </a:lnTo>
                <a:lnTo>
                  <a:pt x="688847" y="605027"/>
                </a:lnTo>
                <a:close/>
              </a:path>
            </a:pathLst>
          </a:custGeom>
          <a:solidFill>
            <a:srgbClr val="6395E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442338" y="2907791"/>
            <a:ext cx="320040" cy="7620"/>
          </a:xfrm>
          <a:custGeom>
            <a:avLst/>
            <a:gdLst/>
            <a:ahLst/>
            <a:cxnLst/>
            <a:rect l="l" t="t" r="r" b="b"/>
            <a:pathLst>
              <a:path w="320039" h="7619">
                <a:moveTo>
                  <a:pt x="0" y="7619"/>
                </a:moveTo>
                <a:lnTo>
                  <a:pt x="320039" y="0"/>
                </a:lnTo>
              </a:path>
            </a:pathLst>
          </a:custGeom>
          <a:ln w="3175">
            <a:solidFill>
              <a:srgbClr val="6395E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485265" y="2302763"/>
            <a:ext cx="957071" cy="1036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346430" y="2566416"/>
            <a:ext cx="122469" cy="100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416430" y="2567939"/>
            <a:ext cx="606551" cy="100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966622" y="2567939"/>
            <a:ext cx="109512" cy="970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66622" y="2567939"/>
            <a:ext cx="109855" cy="97155"/>
          </a:xfrm>
          <a:custGeom>
            <a:avLst/>
            <a:gdLst/>
            <a:ahLst/>
            <a:cxnLst/>
            <a:rect l="l" t="t" r="r" b="b"/>
            <a:pathLst>
              <a:path w="109854" h="97155">
                <a:moveTo>
                  <a:pt x="54835" y="0"/>
                </a:moveTo>
                <a:lnTo>
                  <a:pt x="13975" y="14683"/>
                </a:lnTo>
                <a:lnTo>
                  <a:pt x="0" y="37019"/>
                </a:lnTo>
                <a:lnTo>
                  <a:pt x="1017" y="53595"/>
                </a:lnTo>
                <a:lnTo>
                  <a:pt x="21698" y="87829"/>
                </a:lnTo>
                <a:lnTo>
                  <a:pt x="46347" y="97014"/>
                </a:lnTo>
                <a:lnTo>
                  <a:pt x="63709" y="95682"/>
                </a:lnTo>
                <a:lnTo>
                  <a:pt x="100325" y="75735"/>
                </a:lnTo>
                <a:lnTo>
                  <a:pt x="109512" y="52889"/>
                </a:lnTo>
                <a:lnTo>
                  <a:pt x="107650" y="38041"/>
                </a:lnTo>
                <a:lnTo>
                  <a:pt x="82688" y="6748"/>
                </a:lnTo>
                <a:lnTo>
                  <a:pt x="54835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026030" y="2599944"/>
            <a:ext cx="28955" cy="289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181477" y="2855975"/>
            <a:ext cx="929640" cy="431800"/>
          </a:xfrm>
          <a:custGeom>
            <a:avLst/>
            <a:gdLst/>
            <a:ahLst/>
            <a:cxnLst/>
            <a:rect l="l" t="t" r="r" b="b"/>
            <a:pathLst>
              <a:path w="929639" h="431800">
                <a:moveTo>
                  <a:pt x="929639" y="0"/>
                </a:moveTo>
                <a:lnTo>
                  <a:pt x="609599" y="7619"/>
                </a:lnTo>
                <a:lnTo>
                  <a:pt x="0" y="431291"/>
                </a:lnTo>
                <a:lnTo>
                  <a:pt x="362711" y="388619"/>
                </a:lnTo>
                <a:lnTo>
                  <a:pt x="929639" y="0"/>
                </a:lnTo>
                <a:close/>
              </a:path>
            </a:pathLst>
          </a:custGeom>
          <a:solidFill>
            <a:srgbClr val="6F512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181477" y="3244595"/>
            <a:ext cx="363220" cy="43180"/>
          </a:xfrm>
          <a:custGeom>
            <a:avLst/>
            <a:gdLst/>
            <a:ahLst/>
            <a:cxnLst/>
            <a:rect l="l" t="t" r="r" b="b"/>
            <a:pathLst>
              <a:path w="363220" h="43179">
                <a:moveTo>
                  <a:pt x="0" y="42671"/>
                </a:moveTo>
                <a:lnTo>
                  <a:pt x="362711" y="0"/>
                </a:lnTo>
              </a:path>
            </a:pathLst>
          </a:custGeom>
          <a:ln w="3175">
            <a:solidFill>
              <a:srgbClr val="6F5121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422269" y="2250947"/>
            <a:ext cx="688975" cy="612775"/>
          </a:xfrm>
          <a:custGeom>
            <a:avLst/>
            <a:gdLst/>
            <a:ahLst/>
            <a:cxnLst/>
            <a:rect l="l" t="t" r="r" b="b"/>
            <a:pathLst>
              <a:path w="688975" h="612775">
                <a:moveTo>
                  <a:pt x="688847" y="605027"/>
                </a:moveTo>
                <a:lnTo>
                  <a:pt x="345947" y="44195"/>
                </a:lnTo>
                <a:lnTo>
                  <a:pt x="0" y="0"/>
                </a:lnTo>
                <a:lnTo>
                  <a:pt x="368807" y="612647"/>
                </a:lnTo>
                <a:lnTo>
                  <a:pt x="688847" y="605027"/>
                </a:lnTo>
                <a:close/>
              </a:path>
            </a:pathLst>
          </a:custGeom>
          <a:solidFill>
            <a:srgbClr val="E5A84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791077" y="2855975"/>
            <a:ext cx="320040" cy="7620"/>
          </a:xfrm>
          <a:custGeom>
            <a:avLst/>
            <a:gdLst/>
            <a:ahLst/>
            <a:cxnLst/>
            <a:rect l="l" t="t" r="r" b="b"/>
            <a:pathLst>
              <a:path w="320039" h="7619">
                <a:moveTo>
                  <a:pt x="0" y="7619"/>
                </a:moveTo>
                <a:lnTo>
                  <a:pt x="320039" y="0"/>
                </a:lnTo>
              </a:path>
            </a:pathLst>
          </a:custGeom>
          <a:ln w="3175">
            <a:solidFill>
              <a:srgbClr val="E5A84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835530" y="2250947"/>
            <a:ext cx="955547" cy="1036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695269" y="2566416"/>
            <a:ext cx="122198" cy="1001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765169" y="2567939"/>
            <a:ext cx="608075" cy="1005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318144" y="2567939"/>
            <a:ext cx="108387" cy="972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318144" y="2567939"/>
            <a:ext cx="108585" cy="97790"/>
          </a:xfrm>
          <a:custGeom>
            <a:avLst/>
            <a:gdLst/>
            <a:ahLst/>
            <a:cxnLst/>
            <a:rect l="l" t="t" r="r" b="b"/>
            <a:pathLst>
              <a:path w="108585" h="97789">
                <a:moveTo>
                  <a:pt x="53576" y="0"/>
                </a:moveTo>
                <a:lnTo>
                  <a:pt x="13600" y="15112"/>
                </a:lnTo>
                <a:lnTo>
                  <a:pt x="0" y="38033"/>
                </a:lnTo>
                <a:lnTo>
                  <a:pt x="1183" y="54573"/>
                </a:lnTo>
                <a:lnTo>
                  <a:pt x="22608" y="88583"/>
                </a:lnTo>
                <a:lnTo>
                  <a:pt x="47394" y="97236"/>
                </a:lnTo>
                <a:lnTo>
                  <a:pt x="64209" y="95741"/>
                </a:lnTo>
                <a:lnTo>
                  <a:pt x="99933" y="74753"/>
                </a:lnTo>
                <a:lnTo>
                  <a:pt x="108387" y="50983"/>
                </a:lnTo>
                <a:lnTo>
                  <a:pt x="106398" y="36689"/>
                </a:lnTo>
                <a:lnTo>
                  <a:pt x="80517" y="6204"/>
                </a:lnTo>
                <a:lnTo>
                  <a:pt x="53576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374769" y="2599944"/>
            <a:ext cx="32003" cy="289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475353" y="2855975"/>
            <a:ext cx="929640" cy="431800"/>
          </a:xfrm>
          <a:custGeom>
            <a:avLst/>
            <a:gdLst/>
            <a:ahLst/>
            <a:cxnLst/>
            <a:rect l="l" t="t" r="r" b="b"/>
            <a:pathLst>
              <a:path w="929640" h="431800">
                <a:moveTo>
                  <a:pt x="929639" y="0"/>
                </a:moveTo>
                <a:lnTo>
                  <a:pt x="609599" y="7619"/>
                </a:lnTo>
                <a:lnTo>
                  <a:pt x="0" y="431291"/>
                </a:lnTo>
                <a:lnTo>
                  <a:pt x="362711" y="388619"/>
                </a:lnTo>
                <a:lnTo>
                  <a:pt x="929639" y="0"/>
                </a:lnTo>
                <a:close/>
              </a:path>
            </a:pathLst>
          </a:custGeom>
          <a:solidFill>
            <a:srgbClr val="30496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475353" y="3244595"/>
            <a:ext cx="363220" cy="43180"/>
          </a:xfrm>
          <a:custGeom>
            <a:avLst/>
            <a:gdLst/>
            <a:ahLst/>
            <a:cxnLst/>
            <a:rect l="l" t="t" r="r" b="b"/>
            <a:pathLst>
              <a:path w="363220" h="43179">
                <a:moveTo>
                  <a:pt x="0" y="42671"/>
                </a:moveTo>
                <a:lnTo>
                  <a:pt x="362711" y="0"/>
                </a:lnTo>
              </a:path>
            </a:pathLst>
          </a:custGeom>
          <a:ln w="3175">
            <a:solidFill>
              <a:srgbClr val="30496D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716145" y="2250947"/>
            <a:ext cx="688975" cy="612775"/>
          </a:xfrm>
          <a:custGeom>
            <a:avLst/>
            <a:gdLst/>
            <a:ahLst/>
            <a:cxnLst/>
            <a:rect l="l" t="t" r="r" b="b"/>
            <a:pathLst>
              <a:path w="688975" h="612775">
                <a:moveTo>
                  <a:pt x="688847" y="605027"/>
                </a:moveTo>
                <a:lnTo>
                  <a:pt x="345947" y="44195"/>
                </a:lnTo>
                <a:lnTo>
                  <a:pt x="0" y="0"/>
                </a:lnTo>
                <a:lnTo>
                  <a:pt x="368807" y="612647"/>
                </a:lnTo>
                <a:lnTo>
                  <a:pt x="688847" y="605027"/>
                </a:lnTo>
                <a:close/>
              </a:path>
            </a:pathLst>
          </a:custGeom>
          <a:solidFill>
            <a:srgbClr val="6395E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084953" y="2855975"/>
            <a:ext cx="320040" cy="7620"/>
          </a:xfrm>
          <a:custGeom>
            <a:avLst/>
            <a:gdLst/>
            <a:ahLst/>
            <a:cxnLst/>
            <a:rect l="l" t="t" r="r" b="b"/>
            <a:pathLst>
              <a:path w="320040" h="7619">
                <a:moveTo>
                  <a:pt x="0" y="7619"/>
                </a:moveTo>
                <a:lnTo>
                  <a:pt x="320039" y="0"/>
                </a:lnTo>
              </a:path>
            </a:pathLst>
          </a:custGeom>
          <a:ln w="3175">
            <a:solidFill>
              <a:srgbClr val="6395E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129406" y="2250947"/>
            <a:ext cx="955547" cy="10363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893196" y="2596894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60223" y="2596894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57147" y="2575558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42676" y="3820666"/>
            <a:ext cx="2346960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6350">
              <a:lnSpc>
                <a:spcPct val="100000"/>
              </a:lnSpc>
              <a:tabLst>
                <a:tab pos="1416050" algn="l"/>
              </a:tabLst>
            </a:pP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数据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层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愓用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层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性</a:t>
            </a:r>
            <a:r>
              <a:rPr dirty="0" sz="2400">
                <a:latin typeface="宋体"/>
                <a:cs typeface="宋体"/>
              </a:rPr>
              <a:t>能</a:t>
            </a:r>
            <a:r>
              <a:rPr dirty="0" sz="2400">
                <a:latin typeface="宋体"/>
                <a:cs typeface="宋体"/>
              </a:rPr>
              <a:t>	</a:t>
            </a:r>
            <a:r>
              <a:rPr dirty="0" sz="2400" spc="10">
                <a:latin typeface="宋体"/>
                <a:cs typeface="宋体"/>
              </a:rPr>
              <a:t>性</a:t>
            </a:r>
            <a:r>
              <a:rPr dirty="0" sz="2400">
                <a:latin typeface="宋体"/>
                <a:cs typeface="宋体"/>
              </a:rPr>
              <a:t>能</a:t>
            </a:r>
            <a:endParaRPr sz="2400">
              <a:latin typeface="宋体"/>
              <a:cs typeface="宋体"/>
            </a:endParaRPr>
          </a:p>
          <a:p>
            <a:pPr algn="ctr">
              <a:lnSpc>
                <a:spcPts val="2825"/>
              </a:lnSpc>
              <a:tabLst>
                <a:tab pos="1403350" algn="l"/>
              </a:tabLst>
            </a:pPr>
            <a:r>
              <a:rPr dirty="0" sz="2400" spc="10">
                <a:latin typeface="宋体"/>
                <a:cs typeface="宋体"/>
              </a:rPr>
              <a:t>优</a:t>
            </a:r>
            <a:r>
              <a:rPr dirty="0" sz="2400">
                <a:latin typeface="宋体"/>
                <a:cs typeface="宋体"/>
              </a:rPr>
              <a:t>化</a:t>
            </a:r>
            <a:r>
              <a:rPr dirty="0" sz="2400">
                <a:latin typeface="宋体"/>
                <a:cs typeface="宋体"/>
              </a:rPr>
              <a:t>	</a:t>
            </a:r>
            <a:r>
              <a:rPr dirty="0" sz="2400" spc="10">
                <a:latin typeface="宋体"/>
                <a:cs typeface="宋体"/>
              </a:rPr>
              <a:t>优</a:t>
            </a:r>
            <a:r>
              <a:rPr dirty="0" sz="2400">
                <a:latin typeface="宋体"/>
                <a:cs typeface="宋体"/>
              </a:rPr>
              <a:t>化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16355" y="3789455"/>
            <a:ext cx="940435" cy="1122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3195" marR="6350" indent="-151130">
              <a:lnSpc>
                <a:spcPct val="102699"/>
              </a:lnSpc>
            </a:pP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层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性</a:t>
            </a:r>
            <a:r>
              <a:rPr dirty="0" sz="2400">
                <a:latin typeface="宋体"/>
                <a:cs typeface="宋体"/>
              </a:rPr>
              <a:t>能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优</a:t>
            </a:r>
            <a:r>
              <a:rPr dirty="0" sz="2400">
                <a:latin typeface="宋体"/>
                <a:cs typeface="宋体"/>
              </a:rPr>
              <a:t>化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5724" y="1263395"/>
            <a:ext cx="3619500" cy="574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36389B"/>
                </a:solidFill>
                <a:latin typeface="Arial Unicode MS"/>
                <a:cs typeface="Arial Unicode MS"/>
              </a:rPr>
              <a:t>丠、</a:t>
            </a:r>
            <a:r>
              <a:rPr dirty="0" sz="3600" spc="-86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600" spc="-235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600" spc="-22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600" spc="-869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600" spc="-5">
                <a:solidFill>
                  <a:srgbClr val="36389B"/>
                </a:solidFill>
                <a:latin typeface="Arial Unicode MS"/>
                <a:cs typeface="Arial Unicode MS"/>
              </a:rPr>
              <a:t>商业模</a:t>
            </a:r>
            <a:r>
              <a:rPr dirty="0" sz="3600">
                <a:solidFill>
                  <a:srgbClr val="36389B"/>
                </a:solidFill>
                <a:latin typeface="Arial Unicode MS"/>
                <a:cs typeface="Arial Unicode MS"/>
              </a:rPr>
              <a:t>式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0821" y="2449067"/>
            <a:ext cx="594360" cy="512445"/>
          </a:xfrm>
          <a:custGeom>
            <a:avLst/>
            <a:gdLst/>
            <a:ahLst/>
            <a:cxnLst/>
            <a:rect l="l" t="t" r="r" b="b"/>
            <a:pathLst>
              <a:path w="594360" h="512444">
                <a:moveTo>
                  <a:pt x="594359" y="256031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4359" y="25603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976249" y="2438400"/>
            <a:ext cx="592835" cy="513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976249" y="2438400"/>
            <a:ext cx="593090" cy="513715"/>
          </a:xfrm>
          <a:custGeom>
            <a:avLst/>
            <a:gdLst/>
            <a:ahLst/>
            <a:cxnLst/>
            <a:rect l="l" t="t" r="r" b="b"/>
            <a:pathLst>
              <a:path w="593089" h="513714">
                <a:moveTo>
                  <a:pt x="147827" y="0"/>
                </a:moveTo>
                <a:lnTo>
                  <a:pt x="0" y="257555"/>
                </a:lnTo>
                <a:lnTo>
                  <a:pt x="147827" y="513587"/>
                </a:lnTo>
                <a:lnTo>
                  <a:pt x="445007" y="513587"/>
                </a:lnTo>
                <a:lnTo>
                  <a:pt x="592835" y="257555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11302" y="2468879"/>
            <a:ext cx="519683" cy="452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011302" y="2468879"/>
            <a:ext cx="520065" cy="452755"/>
          </a:xfrm>
          <a:custGeom>
            <a:avLst/>
            <a:gdLst/>
            <a:ahLst/>
            <a:cxnLst/>
            <a:rect l="l" t="t" r="r" b="b"/>
            <a:pathLst>
              <a:path w="520064" h="452755">
                <a:moveTo>
                  <a:pt x="129539" y="0"/>
                </a:moveTo>
                <a:lnTo>
                  <a:pt x="0" y="227075"/>
                </a:lnTo>
                <a:lnTo>
                  <a:pt x="129539" y="452627"/>
                </a:lnTo>
                <a:lnTo>
                  <a:pt x="390143" y="452627"/>
                </a:lnTo>
                <a:lnTo>
                  <a:pt x="519683" y="227075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980821" y="3122675"/>
            <a:ext cx="594360" cy="512445"/>
          </a:xfrm>
          <a:custGeom>
            <a:avLst/>
            <a:gdLst/>
            <a:ahLst/>
            <a:cxnLst/>
            <a:rect l="l" t="t" r="r" b="b"/>
            <a:pathLst>
              <a:path w="594360" h="512445">
                <a:moveTo>
                  <a:pt x="594359" y="256031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4359" y="25603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976249" y="3113531"/>
            <a:ext cx="592835" cy="512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976249" y="3113531"/>
            <a:ext cx="593090" cy="512445"/>
          </a:xfrm>
          <a:custGeom>
            <a:avLst/>
            <a:gdLst/>
            <a:ahLst/>
            <a:cxnLst/>
            <a:rect l="l" t="t" r="r" b="b"/>
            <a:pathLst>
              <a:path w="593089" h="512445">
                <a:moveTo>
                  <a:pt x="147827" y="0"/>
                </a:move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2835" y="256031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011302" y="3144011"/>
            <a:ext cx="519683" cy="451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011302" y="3144011"/>
            <a:ext cx="520065" cy="451484"/>
          </a:xfrm>
          <a:custGeom>
            <a:avLst/>
            <a:gdLst/>
            <a:ahLst/>
            <a:cxnLst/>
            <a:rect l="l" t="t" r="r" b="b"/>
            <a:pathLst>
              <a:path w="520064" h="451485">
                <a:moveTo>
                  <a:pt x="129539" y="0"/>
                </a:moveTo>
                <a:lnTo>
                  <a:pt x="0" y="225551"/>
                </a:lnTo>
                <a:lnTo>
                  <a:pt x="129539" y="451103"/>
                </a:lnTo>
                <a:lnTo>
                  <a:pt x="390143" y="451103"/>
                </a:lnTo>
                <a:lnTo>
                  <a:pt x="519683" y="225551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453262" y="2904744"/>
            <a:ext cx="4084320" cy="50165"/>
          </a:xfrm>
          <a:custGeom>
            <a:avLst/>
            <a:gdLst/>
            <a:ahLst/>
            <a:cxnLst/>
            <a:rect l="l" t="t" r="r" b="b"/>
            <a:pathLst>
              <a:path w="4084320" h="50164">
                <a:moveTo>
                  <a:pt x="25907" y="24383"/>
                </a:moveTo>
                <a:lnTo>
                  <a:pt x="25907" y="0"/>
                </a:lnTo>
                <a:lnTo>
                  <a:pt x="0" y="0"/>
                </a:lnTo>
                <a:lnTo>
                  <a:pt x="0" y="24383"/>
                </a:lnTo>
                <a:lnTo>
                  <a:pt x="25907" y="24383"/>
                </a:lnTo>
                <a:close/>
              </a:path>
              <a:path w="4084320" h="50164">
                <a:moveTo>
                  <a:pt x="76199" y="24383"/>
                </a:moveTo>
                <a:lnTo>
                  <a:pt x="76199" y="0"/>
                </a:lnTo>
                <a:lnTo>
                  <a:pt x="51815" y="0"/>
                </a:lnTo>
                <a:lnTo>
                  <a:pt x="51815" y="24383"/>
                </a:lnTo>
                <a:lnTo>
                  <a:pt x="76199" y="24383"/>
                </a:lnTo>
                <a:close/>
              </a:path>
              <a:path w="4084320" h="50164">
                <a:moveTo>
                  <a:pt x="128015" y="24383"/>
                </a:moveTo>
                <a:lnTo>
                  <a:pt x="128015" y="0"/>
                </a:lnTo>
                <a:lnTo>
                  <a:pt x="102107" y="0"/>
                </a:lnTo>
                <a:lnTo>
                  <a:pt x="102107" y="24383"/>
                </a:lnTo>
                <a:lnTo>
                  <a:pt x="128015" y="24383"/>
                </a:lnTo>
                <a:close/>
              </a:path>
              <a:path w="4084320" h="50164">
                <a:moveTo>
                  <a:pt x="178307" y="24383"/>
                </a:moveTo>
                <a:lnTo>
                  <a:pt x="178307" y="0"/>
                </a:lnTo>
                <a:lnTo>
                  <a:pt x="152399" y="0"/>
                </a:lnTo>
                <a:lnTo>
                  <a:pt x="152399" y="24383"/>
                </a:lnTo>
                <a:lnTo>
                  <a:pt x="178307" y="24383"/>
                </a:lnTo>
                <a:close/>
              </a:path>
              <a:path w="4084320" h="50164">
                <a:moveTo>
                  <a:pt x="228599" y="24383"/>
                </a:moveTo>
                <a:lnTo>
                  <a:pt x="228599" y="0"/>
                </a:lnTo>
                <a:lnTo>
                  <a:pt x="204215" y="0"/>
                </a:lnTo>
                <a:lnTo>
                  <a:pt x="204215" y="24383"/>
                </a:lnTo>
                <a:lnTo>
                  <a:pt x="228599" y="24383"/>
                </a:lnTo>
                <a:close/>
              </a:path>
              <a:path w="4084320" h="50164">
                <a:moveTo>
                  <a:pt x="280415" y="24383"/>
                </a:moveTo>
                <a:lnTo>
                  <a:pt x="280415" y="0"/>
                </a:lnTo>
                <a:lnTo>
                  <a:pt x="254507" y="0"/>
                </a:lnTo>
                <a:lnTo>
                  <a:pt x="254507" y="24383"/>
                </a:lnTo>
                <a:lnTo>
                  <a:pt x="280415" y="24383"/>
                </a:lnTo>
                <a:close/>
              </a:path>
              <a:path w="4084320" h="50164">
                <a:moveTo>
                  <a:pt x="330707" y="24383"/>
                </a:moveTo>
                <a:lnTo>
                  <a:pt x="330707" y="0"/>
                </a:lnTo>
                <a:lnTo>
                  <a:pt x="304799" y="0"/>
                </a:lnTo>
                <a:lnTo>
                  <a:pt x="304799" y="24383"/>
                </a:lnTo>
                <a:lnTo>
                  <a:pt x="330707" y="24383"/>
                </a:lnTo>
                <a:close/>
              </a:path>
              <a:path w="4084320" h="50164">
                <a:moveTo>
                  <a:pt x="380999" y="24383"/>
                </a:moveTo>
                <a:lnTo>
                  <a:pt x="380999" y="0"/>
                </a:lnTo>
                <a:lnTo>
                  <a:pt x="356615" y="0"/>
                </a:lnTo>
                <a:lnTo>
                  <a:pt x="356615" y="24383"/>
                </a:lnTo>
                <a:lnTo>
                  <a:pt x="380999" y="24383"/>
                </a:lnTo>
                <a:close/>
              </a:path>
              <a:path w="4084320" h="50164">
                <a:moveTo>
                  <a:pt x="432815" y="24383"/>
                </a:moveTo>
                <a:lnTo>
                  <a:pt x="432815" y="0"/>
                </a:lnTo>
                <a:lnTo>
                  <a:pt x="406907" y="0"/>
                </a:lnTo>
                <a:lnTo>
                  <a:pt x="406907" y="24383"/>
                </a:lnTo>
                <a:lnTo>
                  <a:pt x="432815" y="24383"/>
                </a:lnTo>
                <a:close/>
              </a:path>
              <a:path w="4084320" h="50164">
                <a:moveTo>
                  <a:pt x="483107" y="24383"/>
                </a:moveTo>
                <a:lnTo>
                  <a:pt x="483107" y="0"/>
                </a:lnTo>
                <a:lnTo>
                  <a:pt x="457199" y="0"/>
                </a:lnTo>
                <a:lnTo>
                  <a:pt x="457199" y="24383"/>
                </a:lnTo>
                <a:lnTo>
                  <a:pt x="483107" y="24383"/>
                </a:lnTo>
                <a:close/>
              </a:path>
              <a:path w="4084320" h="50164">
                <a:moveTo>
                  <a:pt x="533399" y="24383"/>
                </a:moveTo>
                <a:lnTo>
                  <a:pt x="533399" y="0"/>
                </a:lnTo>
                <a:lnTo>
                  <a:pt x="509015" y="0"/>
                </a:lnTo>
                <a:lnTo>
                  <a:pt x="509015" y="24383"/>
                </a:lnTo>
                <a:lnTo>
                  <a:pt x="533399" y="24383"/>
                </a:lnTo>
                <a:close/>
              </a:path>
              <a:path w="4084320" h="50164">
                <a:moveTo>
                  <a:pt x="585215" y="24383"/>
                </a:moveTo>
                <a:lnTo>
                  <a:pt x="585215" y="0"/>
                </a:lnTo>
                <a:lnTo>
                  <a:pt x="559307" y="0"/>
                </a:lnTo>
                <a:lnTo>
                  <a:pt x="559307" y="24383"/>
                </a:lnTo>
                <a:lnTo>
                  <a:pt x="585215" y="24383"/>
                </a:lnTo>
                <a:close/>
              </a:path>
              <a:path w="4084320" h="50164">
                <a:moveTo>
                  <a:pt x="635507" y="24383"/>
                </a:moveTo>
                <a:lnTo>
                  <a:pt x="635507" y="0"/>
                </a:lnTo>
                <a:lnTo>
                  <a:pt x="609599" y="0"/>
                </a:lnTo>
                <a:lnTo>
                  <a:pt x="609599" y="24383"/>
                </a:lnTo>
                <a:lnTo>
                  <a:pt x="635507" y="24383"/>
                </a:lnTo>
                <a:close/>
              </a:path>
              <a:path w="4084320" h="50164">
                <a:moveTo>
                  <a:pt x="685799" y="24383"/>
                </a:moveTo>
                <a:lnTo>
                  <a:pt x="685799" y="0"/>
                </a:lnTo>
                <a:lnTo>
                  <a:pt x="661415" y="0"/>
                </a:lnTo>
                <a:lnTo>
                  <a:pt x="661415" y="24383"/>
                </a:lnTo>
                <a:lnTo>
                  <a:pt x="685799" y="24383"/>
                </a:lnTo>
                <a:close/>
              </a:path>
              <a:path w="4084320" h="50164">
                <a:moveTo>
                  <a:pt x="737615" y="24383"/>
                </a:moveTo>
                <a:lnTo>
                  <a:pt x="737615" y="0"/>
                </a:lnTo>
                <a:lnTo>
                  <a:pt x="711707" y="0"/>
                </a:lnTo>
                <a:lnTo>
                  <a:pt x="711707" y="24383"/>
                </a:lnTo>
                <a:lnTo>
                  <a:pt x="737615" y="24383"/>
                </a:lnTo>
                <a:close/>
              </a:path>
              <a:path w="4084320" h="50164">
                <a:moveTo>
                  <a:pt x="787907" y="24383"/>
                </a:moveTo>
                <a:lnTo>
                  <a:pt x="787907" y="0"/>
                </a:lnTo>
                <a:lnTo>
                  <a:pt x="761999" y="0"/>
                </a:lnTo>
                <a:lnTo>
                  <a:pt x="761999" y="24383"/>
                </a:lnTo>
                <a:lnTo>
                  <a:pt x="787907" y="24383"/>
                </a:lnTo>
                <a:close/>
              </a:path>
              <a:path w="4084320" h="50164">
                <a:moveTo>
                  <a:pt x="838199" y="24383"/>
                </a:moveTo>
                <a:lnTo>
                  <a:pt x="838199" y="0"/>
                </a:lnTo>
                <a:lnTo>
                  <a:pt x="813815" y="0"/>
                </a:lnTo>
                <a:lnTo>
                  <a:pt x="813815" y="24383"/>
                </a:lnTo>
                <a:lnTo>
                  <a:pt x="838199" y="24383"/>
                </a:lnTo>
                <a:close/>
              </a:path>
              <a:path w="4084320" h="50164">
                <a:moveTo>
                  <a:pt x="890015" y="24383"/>
                </a:moveTo>
                <a:lnTo>
                  <a:pt x="890015" y="0"/>
                </a:lnTo>
                <a:lnTo>
                  <a:pt x="864107" y="0"/>
                </a:lnTo>
                <a:lnTo>
                  <a:pt x="864107" y="24383"/>
                </a:lnTo>
                <a:lnTo>
                  <a:pt x="890015" y="24383"/>
                </a:lnTo>
                <a:close/>
              </a:path>
              <a:path w="4084320" h="50164">
                <a:moveTo>
                  <a:pt x="940307" y="24383"/>
                </a:moveTo>
                <a:lnTo>
                  <a:pt x="940307" y="0"/>
                </a:lnTo>
                <a:lnTo>
                  <a:pt x="914399" y="0"/>
                </a:lnTo>
                <a:lnTo>
                  <a:pt x="914399" y="24383"/>
                </a:lnTo>
                <a:lnTo>
                  <a:pt x="940307" y="24383"/>
                </a:lnTo>
                <a:close/>
              </a:path>
              <a:path w="4084320" h="50164">
                <a:moveTo>
                  <a:pt x="990599" y="24383"/>
                </a:moveTo>
                <a:lnTo>
                  <a:pt x="990599" y="0"/>
                </a:lnTo>
                <a:lnTo>
                  <a:pt x="966215" y="0"/>
                </a:lnTo>
                <a:lnTo>
                  <a:pt x="966215" y="24383"/>
                </a:lnTo>
                <a:lnTo>
                  <a:pt x="990599" y="24383"/>
                </a:lnTo>
                <a:close/>
              </a:path>
              <a:path w="4084320" h="50164">
                <a:moveTo>
                  <a:pt x="1042415" y="24383"/>
                </a:moveTo>
                <a:lnTo>
                  <a:pt x="1042415" y="0"/>
                </a:lnTo>
                <a:lnTo>
                  <a:pt x="1016507" y="0"/>
                </a:lnTo>
                <a:lnTo>
                  <a:pt x="1016507" y="24383"/>
                </a:lnTo>
                <a:lnTo>
                  <a:pt x="1042415" y="24383"/>
                </a:lnTo>
                <a:close/>
              </a:path>
              <a:path w="4084320" h="50164">
                <a:moveTo>
                  <a:pt x="1092707" y="24383"/>
                </a:moveTo>
                <a:lnTo>
                  <a:pt x="1092707" y="0"/>
                </a:lnTo>
                <a:lnTo>
                  <a:pt x="1066799" y="0"/>
                </a:lnTo>
                <a:lnTo>
                  <a:pt x="1066799" y="24383"/>
                </a:lnTo>
                <a:lnTo>
                  <a:pt x="1092707" y="24383"/>
                </a:lnTo>
                <a:close/>
              </a:path>
              <a:path w="4084320" h="50164">
                <a:moveTo>
                  <a:pt x="1142999" y="24383"/>
                </a:moveTo>
                <a:lnTo>
                  <a:pt x="1142999" y="0"/>
                </a:lnTo>
                <a:lnTo>
                  <a:pt x="1118615" y="0"/>
                </a:lnTo>
                <a:lnTo>
                  <a:pt x="1118615" y="24383"/>
                </a:lnTo>
                <a:lnTo>
                  <a:pt x="1142999" y="24383"/>
                </a:lnTo>
                <a:close/>
              </a:path>
              <a:path w="4084320" h="50164">
                <a:moveTo>
                  <a:pt x="1194815" y="24383"/>
                </a:moveTo>
                <a:lnTo>
                  <a:pt x="1194815" y="0"/>
                </a:lnTo>
                <a:lnTo>
                  <a:pt x="1168907" y="0"/>
                </a:lnTo>
                <a:lnTo>
                  <a:pt x="1168907" y="24383"/>
                </a:lnTo>
                <a:lnTo>
                  <a:pt x="1194815" y="24383"/>
                </a:lnTo>
                <a:close/>
              </a:path>
              <a:path w="4084320" h="50164">
                <a:moveTo>
                  <a:pt x="1245107" y="24383"/>
                </a:moveTo>
                <a:lnTo>
                  <a:pt x="1245107" y="0"/>
                </a:lnTo>
                <a:lnTo>
                  <a:pt x="1219199" y="0"/>
                </a:lnTo>
                <a:lnTo>
                  <a:pt x="1219199" y="24383"/>
                </a:lnTo>
                <a:lnTo>
                  <a:pt x="1245107" y="24383"/>
                </a:lnTo>
                <a:close/>
              </a:path>
              <a:path w="4084320" h="50164">
                <a:moveTo>
                  <a:pt x="1295399" y="24383"/>
                </a:moveTo>
                <a:lnTo>
                  <a:pt x="1295399" y="0"/>
                </a:lnTo>
                <a:lnTo>
                  <a:pt x="1271015" y="0"/>
                </a:lnTo>
                <a:lnTo>
                  <a:pt x="1271015" y="24383"/>
                </a:lnTo>
                <a:lnTo>
                  <a:pt x="1295399" y="24383"/>
                </a:lnTo>
                <a:close/>
              </a:path>
              <a:path w="4084320" h="50164">
                <a:moveTo>
                  <a:pt x="1347215" y="24383"/>
                </a:moveTo>
                <a:lnTo>
                  <a:pt x="1347215" y="0"/>
                </a:lnTo>
                <a:lnTo>
                  <a:pt x="1321307" y="0"/>
                </a:lnTo>
                <a:lnTo>
                  <a:pt x="1321307" y="24383"/>
                </a:lnTo>
                <a:lnTo>
                  <a:pt x="1347215" y="24383"/>
                </a:lnTo>
                <a:close/>
              </a:path>
              <a:path w="4084320" h="50164">
                <a:moveTo>
                  <a:pt x="1397507" y="24383"/>
                </a:moveTo>
                <a:lnTo>
                  <a:pt x="1397507" y="0"/>
                </a:lnTo>
                <a:lnTo>
                  <a:pt x="1371599" y="0"/>
                </a:lnTo>
                <a:lnTo>
                  <a:pt x="1371599" y="24383"/>
                </a:lnTo>
                <a:lnTo>
                  <a:pt x="1397507" y="24383"/>
                </a:lnTo>
                <a:close/>
              </a:path>
              <a:path w="4084320" h="50164">
                <a:moveTo>
                  <a:pt x="1447799" y="24383"/>
                </a:moveTo>
                <a:lnTo>
                  <a:pt x="1447799" y="0"/>
                </a:lnTo>
                <a:lnTo>
                  <a:pt x="1423415" y="0"/>
                </a:lnTo>
                <a:lnTo>
                  <a:pt x="1423415" y="24383"/>
                </a:lnTo>
                <a:lnTo>
                  <a:pt x="1447799" y="24383"/>
                </a:lnTo>
                <a:close/>
              </a:path>
              <a:path w="4084320" h="50164">
                <a:moveTo>
                  <a:pt x="1499615" y="24383"/>
                </a:moveTo>
                <a:lnTo>
                  <a:pt x="1499615" y="0"/>
                </a:lnTo>
                <a:lnTo>
                  <a:pt x="1473707" y="0"/>
                </a:lnTo>
                <a:lnTo>
                  <a:pt x="1473707" y="24383"/>
                </a:lnTo>
                <a:lnTo>
                  <a:pt x="1499615" y="24383"/>
                </a:lnTo>
                <a:close/>
              </a:path>
              <a:path w="4084320" h="50164">
                <a:moveTo>
                  <a:pt x="1549907" y="24383"/>
                </a:moveTo>
                <a:lnTo>
                  <a:pt x="1549907" y="0"/>
                </a:lnTo>
                <a:lnTo>
                  <a:pt x="1523999" y="0"/>
                </a:lnTo>
                <a:lnTo>
                  <a:pt x="1523999" y="24383"/>
                </a:lnTo>
                <a:lnTo>
                  <a:pt x="1549907" y="24383"/>
                </a:lnTo>
                <a:close/>
              </a:path>
              <a:path w="4084320" h="50164">
                <a:moveTo>
                  <a:pt x="1600199" y="24383"/>
                </a:moveTo>
                <a:lnTo>
                  <a:pt x="1600199" y="0"/>
                </a:lnTo>
                <a:lnTo>
                  <a:pt x="1575815" y="0"/>
                </a:lnTo>
                <a:lnTo>
                  <a:pt x="1575815" y="24383"/>
                </a:lnTo>
                <a:lnTo>
                  <a:pt x="1600199" y="24383"/>
                </a:lnTo>
                <a:close/>
              </a:path>
              <a:path w="4084320" h="50164">
                <a:moveTo>
                  <a:pt x="1652015" y="24383"/>
                </a:moveTo>
                <a:lnTo>
                  <a:pt x="1652015" y="0"/>
                </a:lnTo>
                <a:lnTo>
                  <a:pt x="1626107" y="0"/>
                </a:lnTo>
                <a:lnTo>
                  <a:pt x="1626107" y="24383"/>
                </a:lnTo>
                <a:lnTo>
                  <a:pt x="1652015" y="24383"/>
                </a:lnTo>
                <a:close/>
              </a:path>
              <a:path w="4084320" h="50164">
                <a:moveTo>
                  <a:pt x="1702307" y="24383"/>
                </a:moveTo>
                <a:lnTo>
                  <a:pt x="1702307" y="0"/>
                </a:lnTo>
                <a:lnTo>
                  <a:pt x="1676399" y="0"/>
                </a:lnTo>
                <a:lnTo>
                  <a:pt x="1676399" y="24383"/>
                </a:lnTo>
                <a:lnTo>
                  <a:pt x="1702307" y="24383"/>
                </a:lnTo>
                <a:close/>
              </a:path>
              <a:path w="4084320" h="50164">
                <a:moveTo>
                  <a:pt x="1752599" y="24383"/>
                </a:moveTo>
                <a:lnTo>
                  <a:pt x="1752599" y="0"/>
                </a:lnTo>
                <a:lnTo>
                  <a:pt x="1728215" y="0"/>
                </a:lnTo>
                <a:lnTo>
                  <a:pt x="1728215" y="24383"/>
                </a:lnTo>
                <a:lnTo>
                  <a:pt x="1752599" y="24383"/>
                </a:lnTo>
                <a:close/>
              </a:path>
              <a:path w="4084320" h="50164">
                <a:moveTo>
                  <a:pt x="1804415" y="24383"/>
                </a:moveTo>
                <a:lnTo>
                  <a:pt x="1804415" y="0"/>
                </a:lnTo>
                <a:lnTo>
                  <a:pt x="1778507" y="0"/>
                </a:lnTo>
                <a:lnTo>
                  <a:pt x="1778507" y="24383"/>
                </a:lnTo>
                <a:lnTo>
                  <a:pt x="1804415" y="24383"/>
                </a:lnTo>
                <a:close/>
              </a:path>
              <a:path w="4084320" h="50164">
                <a:moveTo>
                  <a:pt x="1854707" y="24383"/>
                </a:moveTo>
                <a:lnTo>
                  <a:pt x="1854707" y="0"/>
                </a:lnTo>
                <a:lnTo>
                  <a:pt x="1828799" y="0"/>
                </a:lnTo>
                <a:lnTo>
                  <a:pt x="1828799" y="24383"/>
                </a:lnTo>
                <a:lnTo>
                  <a:pt x="1854707" y="24383"/>
                </a:lnTo>
                <a:close/>
              </a:path>
              <a:path w="4084320" h="50164">
                <a:moveTo>
                  <a:pt x="1904999" y="24383"/>
                </a:moveTo>
                <a:lnTo>
                  <a:pt x="1904999" y="0"/>
                </a:lnTo>
                <a:lnTo>
                  <a:pt x="1880615" y="0"/>
                </a:lnTo>
                <a:lnTo>
                  <a:pt x="1880615" y="24383"/>
                </a:lnTo>
                <a:lnTo>
                  <a:pt x="1904999" y="24383"/>
                </a:lnTo>
                <a:close/>
              </a:path>
              <a:path w="4084320" h="50164">
                <a:moveTo>
                  <a:pt x="1956815" y="24383"/>
                </a:moveTo>
                <a:lnTo>
                  <a:pt x="1956815" y="0"/>
                </a:lnTo>
                <a:lnTo>
                  <a:pt x="1930907" y="0"/>
                </a:lnTo>
                <a:lnTo>
                  <a:pt x="1930907" y="24383"/>
                </a:lnTo>
                <a:lnTo>
                  <a:pt x="1956815" y="24383"/>
                </a:lnTo>
                <a:close/>
              </a:path>
              <a:path w="4084320" h="50164">
                <a:moveTo>
                  <a:pt x="2007107" y="24383"/>
                </a:moveTo>
                <a:lnTo>
                  <a:pt x="2007107" y="0"/>
                </a:lnTo>
                <a:lnTo>
                  <a:pt x="1981199" y="0"/>
                </a:lnTo>
                <a:lnTo>
                  <a:pt x="1981199" y="24383"/>
                </a:lnTo>
                <a:lnTo>
                  <a:pt x="2007107" y="24383"/>
                </a:lnTo>
                <a:close/>
              </a:path>
              <a:path w="4084320" h="50164">
                <a:moveTo>
                  <a:pt x="2057399" y="24383"/>
                </a:moveTo>
                <a:lnTo>
                  <a:pt x="2057399" y="0"/>
                </a:lnTo>
                <a:lnTo>
                  <a:pt x="2033015" y="0"/>
                </a:lnTo>
                <a:lnTo>
                  <a:pt x="2033015" y="24383"/>
                </a:lnTo>
                <a:lnTo>
                  <a:pt x="2057399" y="24383"/>
                </a:lnTo>
                <a:close/>
              </a:path>
              <a:path w="4084320" h="50164">
                <a:moveTo>
                  <a:pt x="2109215" y="24383"/>
                </a:moveTo>
                <a:lnTo>
                  <a:pt x="2109215" y="0"/>
                </a:lnTo>
                <a:lnTo>
                  <a:pt x="2083307" y="0"/>
                </a:lnTo>
                <a:lnTo>
                  <a:pt x="2083307" y="24383"/>
                </a:lnTo>
                <a:lnTo>
                  <a:pt x="2109215" y="24383"/>
                </a:lnTo>
                <a:close/>
              </a:path>
              <a:path w="4084320" h="50164">
                <a:moveTo>
                  <a:pt x="2159507" y="24383"/>
                </a:moveTo>
                <a:lnTo>
                  <a:pt x="2159507" y="0"/>
                </a:lnTo>
                <a:lnTo>
                  <a:pt x="2133599" y="0"/>
                </a:lnTo>
                <a:lnTo>
                  <a:pt x="2133599" y="24383"/>
                </a:lnTo>
                <a:lnTo>
                  <a:pt x="2159507" y="24383"/>
                </a:lnTo>
                <a:close/>
              </a:path>
              <a:path w="4084320" h="50164">
                <a:moveTo>
                  <a:pt x="2209799" y="24383"/>
                </a:moveTo>
                <a:lnTo>
                  <a:pt x="2209799" y="0"/>
                </a:lnTo>
                <a:lnTo>
                  <a:pt x="2185415" y="0"/>
                </a:lnTo>
                <a:lnTo>
                  <a:pt x="2185415" y="24383"/>
                </a:lnTo>
                <a:lnTo>
                  <a:pt x="2209799" y="24383"/>
                </a:lnTo>
                <a:close/>
              </a:path>
              <a:path w="4084320" h="50164">
                <a:moveTo>
                  <a:pt x="2261615" y="24383"/>
                </a:moveTo>
                <a:lnTo>
                  <a:pt x="2261615" y="0"/>
                </a:lnTo>
                <a:lnTo>
                  <a:pt x="2235707" y="0"/>
                </a:lnTo>
                <a:lnTo>
                  <a:pt x="2235707" y="24383"/>
                </a:lnTo>
                <a:lnTo>
                  <a:pt x="2261615" y="24383"/>
                </a:lnTo>
                <a:close/>
              </a:path>
              <a:path w="4084320" h="50164">
                <a:moveTo>
                  <a:pt x="2311907" y="24383"/>
                </a:moveTo>
                <a:lnTo>
                  <a:pt x="2311907" y="0"/>
                </a:lnTo>
                <a:lnTo>
                  <a:pt x="2285999" y="0"/>
                </a:lnTo>
                <a:lnTo>
                  <a:pt x="2285999" y="24383"/>
                </a:lnTo>
                <a:lnTo>
                  <a:pt x="2311907" y="24383"/>
                </a:lnTo>
                <a:close/>
              </a:path>
              <a:path w="4084320" h="50164">
                <a:moveTo>
                  <a:pt x="2362199" y="24383"/>
                </a:moveTo>
                <a:lnTo>
                  <a:pt x="2362199" y="0"/>
                </a:lnTo>
                <a:lnTo>
                  <a:pt x="2337815" y="0"/>
                </a:lnTo>
                <a:lnTo>
                  <a:pt x="2337815" y="24383"/>
                </a:lnTo>
                <a:lnTo>
                  <a:pt x="2362199" y="24383"/>
                </a:lnTo>
                <a:close/>
              </a:path>
              <a:path w="4084320" h="50164">
                <a:moveTo>
                  <a:pt x="2414015" y="24383"/>
                </a:moveTo>
                <a:lnTo>
                  <a:pt x="2414015" y="0"/>
                </a:lnTo>
                <a:lnTo>
                  <a:pt x="2388107" y="0"/>
                </a:lnTo>
                <a:lnTo>
                  <a:pt x="2388107" y="24383"/>
                </a:lnTo>
                <a:lnTo>
                  <a:pt x="2414015" y="24383"/>
                </a:lnTo>
                <a:close/>
              </a:path>
              <a:path w="4084320" h="50164">
                <a:moveTo>
                  <a:pt x="2464307" y="24383"/>
                </a:moveTo>
                <a:lnTo>
                  <a:pt x="2464307" y="0"/>
                </a:lnTo>
                <a:lnTo>
                  <a:pt x="2438399" y="0"/>
                </a:lnTo>
                <a:lnTo>
                  <a:pt x="2438399" y="24383"/>
                </a:lnTo>
                <a:lnTo>
                  <a:pt x="2464307" y="24383"/>
                </a:lnTo>
                <a:close/>
              </a:path>
              <a:path w="4084320" h="50164">
                <a:moveTo>
                  <a:pt x="2514599" y="24383"/>
                </a:moveTo>
                <a:lnTo>
                  <a:pt x="2514599" y="0"/>
                </a:lnTo>
                <a:lnTo>
                  <a:pt x="2490215" y="0"/>
                </a:lnTo>
                <a:lnTo>
                  <a:pt x="2490215" y="24383"/>
                </a:lnTo>
                <a:lnTo>
                  <a:pt x="2514599" y="24383"/>
                </a:lnTo>
                <a:close/>
              </a:path>
              <a:path w="4084320" h="50164">
                <a:moveTo>
                  <a:pt x="2566415" y="24383"/>
                </a:moveTo>
                <a:lnTo>
                  <a:pt x="2566415" y="0"/>
                </a:lnTo>
                <a:lnTo>
                  <a:pt x="2540507" y="0"/>
                </a:lnTo>
                <a:lnTo>
                  <a:pt x="2540507" y="24383"/>
                </a:lnTo>
                <a:lnTo>
                  <a:pt x="2566415" y="24383"/>
                </a:lnTo>
                <a:close/>
              </a:path>
              <a:path w="4084320" h="50164">
                <a:moveTo>
                  <a:pt x="2616707" y="24383"/>
                </a:moveTo>
                <a:lnTo>
                  <a:pt x="2616707" y="0"/>
                </a:lnTo>
                <a:lnTo>
                  <a:pt x="2590799" y="0"/>
                </a:lnTo>
                <a:lnTo>
                  <a:pt x="2590799" y="24383"/>
                </a:lnTo>
                <a:lnTo>
                  <a:pt x="2616707" y="24383"/>
                </a:lnTo>
                <a:close/>
              </a:path>
              <a:path w="4084320" h="50164">
                <a:moveTo>
                  <a:pt x="2666999" y="24383"/>
                </a:moveTo>
                <a:lnTo>
                  <a:pt x="2666999" y="0"/>
                </a:lnTo>
                <a:lnTo>
                  <a:pt x="2642615" y="0"/>
                </a:lnTo>
                <a:lnTo>
                  <a:pt x="2642615" y="24383"/>
                </a:lnTo>
                <a:lnTo>
                  <a:pt x="2666999" y="24383"/>
                </a:lnTo>
                <a:close/>
              </a:path>
              <a:path w="4084320" h="50164">
                <a:moveTo>
                  <a:pt x="2718815" y="24383"/>
                </a:moveTo>
                <a:lnTo>
                  <a:pt x="2718815" y="0"/>
                </a:lnTo>
                <a:lnTo>
                  <a:pt x="2692907" y="0"/>
                </a:lnTo>
                <a:lnTo>
                  <a:pt x="2692907" y="24383"/>
                </a:lnTo>
                <a:lnTo>
                  <a:pt x="2718815" y="24383"/>
                </a:lnTo>
                <a:close/>
              </a:path>
              <a:path w="4084320" h="50164">
                <a:moveTo>
                  <a:pt x="2769107" y="24383"/>
                </a:moveTo>
                <a:lnTo>
                  <a:pt x="2769107" y="0"/>
                </a:lnTo>
                <a:lnTo>
                  <a:pt x="2743199" y="0"/>
                </a:lnTo>
                <a:lnTo>
                  <a:pt x="2743199" y="24383"/>
                </a:lnTo>
                <a:lnTo>
                  <a:pt x="2769107" y="24383"/>
                </a:lnTo>
                <a:close/>
              </a:path>
              <a:path w="4084320" h="50164">
                <a:moveTo>
                  <a:pt x="2819399" y="24383"/>
                </a:moveTo>
                <a:lnTo>
                  <a:pt x="2819399" y="0"/>
                </a:lnTo>
                <a:lnTo>
                  <a:pt x="2795015" y="0"/>
                </a:lnTo>
                <a:lnTo>
                  <a:pt x="2795015" y="24383"/>
                </a:lnTo>
                <a:lnTo>
                  <a:pt x="2819399" y="24383"/>
                </a:lnTo>
                <a:close/>
              </a:path>
              <a:path w="4084320" h="50164">
                <a:moveTo>
                  <a:pt x="2871215" y="24383"/>
                </a:moveTo>
                <a:lnTo>
                  <a:pt x="2871215" y="0"/>
                </a:lnTo>
                <a:lnTo>
                  <a:pt x="2845307" y="0"/>
                </a:lnTo>
                <a:lnTo>
                  <a:pt x="2845307" y="24383"/>
                </a:lnTo>
                <a:lnTo>
                  <a:pt x="2871215" y="24383"/>
                </a:lnTo>
                <a:close/>
              </a:path>
              <a:path w="4084320" h="50164">
                <a:moveTo>
                  <a:pt x="2921507" y="24383"/>
                </a:moveTo>
                <a:lnTo>
                  <a:pt x="2921507" y="0"/>
                </a:lnTo>
                <a:lnTo>
                  <a:pt x="2895599" y="0"/>
                </a:lnTo>
                <a:lnTo>
                  <a:pt x="2895599" y="24383"/>
                </a:lnTo>
                <a:lnTo>
                  <a:pt x="2921507" y="24383"/>
                </a:lnTo>
                <a:close/>
              </a:path>
              <a:path w="4084320" h="50164">
                <a:moveTo>
                  <a:pt x="2971799" y="24383"/>
                </a:moveTo>
                <a:lnTo>
                  <a:pt x="2971799" y="0"/>
                </a:lnTo>
                <a:lnTo>
                  <a:pt x="2947415" y="0"/>
                </a:lnTo>
                <a:lnTo>
                  <a:pt x="2947415" y="24383"/>
                </a:lnTo>
                <a:lnTo>
                  <a:pt x="2971799" y="24383"/>
                </a:lnTo>
                <a:close/>
              </a:path>
              <a:path w="4084320" h="50164">
                <a:moveTo>
                  <a:pt x="3023615" y="24383"/>
                </a:moveTo>
                <a:lnTo>
                  <a:pt x="3023615" y="0"/>
                </a:lnTo>
                <a:lnTo>
                  <a:pt x="2997707" y="0"/>
                </a:lnTo>
                <a:lnTo>
                  <a:pt x="2997707" y="24383"/>
                </a:lnTo>
                <a:lnTo>
                  <a:pt x="3023615" y="24383"/>
                </a:lnTo>
                <a:close/>
              </a:path>
              <a:path w="4084320" h="50164">
                <a:moveTo>
                  <a:pt x="3073907" y="24383"/>
                </a:moveTo>
                <a:lnTo>
                  <a:pt x="3073907" y="0"/>
                </a:lnTo>
                <a:lnTo>
                  <a:pt x="3047999" y="0"/>
                </a:lnTo>
                <a:lnTo>
                  <a:pt x="3047999" y="24383"/>
                </a:lnTo>
                <a:lnTo>
                  <a:pt x="3073907" y="24383"/>
                </a:lnTo>
                <a:close/>
              </a:path>
              <a:path w="4084320" h="50164">
                <a:moveTo>
                  <a:pt x="3124199" y="24383"/>
                </a:moveTo>
                <a:lnTo>
                  <a:pt x="3124199" y="0"/>
                </a:lnTo>
                <a:lnTo>
                  <a:pt x="3099815" y="0"/>
                </a:lnTo>
                <a:lnTo>
                  <a:pt x="3099815" y="24383"/>
                </a:lnTo>
                <a:lnTo>
                  <a:pt x="3124199" y="24383"/>
                </a:lnTo>
                <a:close/>
              </a:path>
              <a:path w="4084320" h="50164">
                <a:moveTo>
                  <a:pt x="3176015" y="24383"/>
                </a:moveTo>
                <a:lnTo>
                  <a:pt x="3176015" y="0"/>
                </a:lnTo>
                <a:lnTo>
                  <a:pt x="3150107" y="0"/>
                </a:lnTo>
                <a:lnTo>
                  <a:pt x="3150107" y="24383"/>
                </a:lnTo>
                <a:lnTo>
                  <a:pt x="3176015" y="24383"/>
                </a:lnTo>
                <a:close/>
              </a:path>
              <a:path w="4084320" h="50164">
                <a:moveTo>
                  <a:pt x="3226307" y="24383"/>
                </a:moveTo>
                <a:lnTo>
                  <a:pt x="3226307" y="0"/>
                </a:lnTo>
                <a:lnTo>
                  <a:pt x="3200399" y="0"/>
                </a:lnTo>
                <a:lnTo>
                  <a:pt x="3200399" y="24383"/>
                </a:lnTo>
                <a:lnTo>
                  <a:pt x="3226307" y="24383"/>
                </a:lnTo>
                <a:close/>
              </a:path>
              <a:path w="4084320" h="50164">
                <a:moveTo>
                  <a:pt x="3276599" y="24383"/>
                </a:moveTo>
                <a:lnTo>
                  <a:pt x="3276599" y="0"/>
                </a:lnTo>
                <a:lnTo>
                  <a:pt x="3252215" y="0"/>
                </a:lnTo>
                <a:lnTo>
                  <a:pt x="3252215" y="24383"/>
                </a:lnTo>
                <a:lnTo>
                  <a:pt x="3276599" y="24383"/>
                </a:lnTo>
                <a:close/>
              </a:path>
              <a:path w="4084320" h="50164">
                <a:moveTo>
                  <a:pt x="3328415" y="24383"/>
                </a:moveTo>
                <a:lnTo>
                  <a:pt x="3328415" y="0"/>
                </a:lnTo>
                <a:lnTo>
                  <a:pt x="3302507" y="0"/>
                </a:lnTo>
                <a:lnTo>
                  <a:pt x="3302507" y="24383"/>
                </a:lnTo>
                <a:lnTo>
                  <a:pt x="3328415" y="24383"/>
                </a:lnTo>
                <a:close/>
              </a:path>
              <a:path w="4084320" h="50164">
                <a:moveTo>
                  <a:pt x="3378707" y="24383"/>
                </a:moveTo>
                <a:lnTo>
                  <a:pt x="3378707" y="0"/>
                </a:lnTo>
                <a:lnTo>
                  <a:pt x="3352799" y="0"/>
                </a:lnTo>
                <a:lnTo>
                  <a:pt x="3352799" y="24383"/>
                </a:lnTo>
                <a:lnTo>
                  <a:pt x="3378707" y="24383"/>
                </a:lnTo>
                <a:close/>
              </a:path>
              <a:path w="4084320" h="50164">
                <a:moveTo>
                  <a:pt x="3428999" y="24383"/>
                </a:moveTo>
                <a:lnTo>
                  <a:pt x="3428999" y="0"/>
                </a:lnTo>
                <a:lnTo>
                  <a:pt x="3404615" y="0"/>
                </a:lnTo>
                <a:lnTo>
                  <a:pt x="3404615" y="24383"/>
                </a:lnTo>
                <a:lnTo>
                  <a:pt x="3428999" y="24383"/>
                </a:lnTo>
                <a:close/>
              </a:path>
              <a:path w="4084320" h="50164">
                <a:moveTo>
                  <a:pt x="3480815" y="24383"/>
                </a:moveTo>
                <a:lnTo>
                  <a:pt x="3480815" y="0"/>
                </a:lnTo>
                <a:lnTo>
                  <a:pt x="3454907" y="0"/>
                </a:lnTo>
                <a:lnTo>
                  <a:pt x="3454907" y="24383"/>
                </a:lnTo>
                <a:lnTo>
                  <a:pt x="3480815" y="24383"/>
                </a:lnTo>
                <a:close/>
              </a:path>
              <a:path w="4084320" h="50164">
                <a:moveTo>
                  <a:pt x="3531107" y="24383"/>
                </a:moveTo>
                <a:lnTo>
                  <a:pt x="3531107" y="0"/>
                </a:lnTo>
                <a:lnTo>
                  <a:pt x="3505199" y="0"/>
                </a:lnTo>
                <a:lnTo>
                  <a:pt x="3505199" y="24383"/>
                </a:lnTo>
                <a:lnTo>
                  <a:pt x="3531107" y="24383"/>
                </a:lnTo>
                <a:close/>
              </a:path>
              <a:path w="4084320" h="50164">
                <a:moveTo>
                  <a:pt x="3581399" y="24383"/>
                </a:moveTo>
                <a:lnTo>
                  <a:pt x="3581399" y="0"/>
                </a:lnTo>
                <a:lnTo>
                  <a:pt x="3557015" y="0"/>
                </a:lnTo>
                <a:lnTo>
                  <a:pt x="3557015" y="24383"/>
                </a:lnTo>
                <a:lnTo>
                  <a:pt x="3581399" y="24383"/>
                </a:lnTo>
                <a:close/>
              </a:path>
              <a:path w="4084320" h="50164">
                <a:moveTo>
                  <a:pt x="3633215" y="24383"/>
                </a:moveTo>
                <a:lnTo>
                  <a:pt x="3633215" y="0"/>
                </a:lnTo>
                <a:lnTo>
                  <a:pt x="3607307" y="0"/>
                </a:lnTo>
                <a:lnTo>
                  <a:pt x="3607307" y="24383"/>
                </a:lnTo>
                <a:lnTo>
                  <a:pt x="3633215" y="24383"/>
                </a:lnTo>
                <a:close/>
              </a:path>
              <a:path w="4084320" h="50164">
                <a:moveTo>
                  <a:pt x="3683507" y="24383"/>
                </a:moveTo>
                <a:lnTo>
                  <a:pt x="3683507" y="0"/>
                </a:lnTo>
                <a:lnTo>
                  <a:pt x="3657599" y="0"/>
                </a:lnTo>
                <a:lnTo>
                  <a:pt x="3657599" y="24383"/>
                </a:lnTo>
                <a:lnTo>
                  <a:pt x="3683507" y="24383"/>
                </a:lnTo>
                <a:close/>
              </a:path>
              <a:path w="4084320" h="50164">
                <a:moveTo>
                  <a:pt x="3733799" y="24383"/>
                </a:moveTo>
                <a:lnTo>
                  <a:pt x="3733799" y="0"/>
                </a:lnTo>
                <a:lnTo>
                  <a:pt x="3709415" y="0"/>
                </a:lnTo>
                <a:lnTo>
                  <a:pt x="3709415" y="24383"/>
                </a:lnTo>
                <a:lnTo>
                  <a:pt x="3733799" y="24383"/>
                </a:lnTo>
                <a:close/>
              </a:path>
              <a:path w="4084320" h="50164">
                <a:moveTo>
                  <a:pt x="3785615" y="24383"/>
                </a:moveTo>
                <a:lnTo>
                  <a:pt x="3785615" y="0"/>
                </a:lnTo>
                <a:lnTo>
                  <a:pt x="3759707" y="0"/>
                </a:lnTo>
                <a:lnTo>
                  <a:pt x="3759707" y="24383"/>
                </a:lnTo>
                <a:lnTo>
                  <a:pt x="3785615" y="24383"/>
                </a:lnTo>
                <a:close/>
              </a:path>
              <a:path w="4084320" h="50164">
                <a:moveTo>
                  <a:pt x="3835907" y="24383"/>
                </a:moveTo>
                <a:lnTo>
                  <a:pt x="3835907" y="0"/>
                </a:lnTo>
                <a:lnTo>
                  <a:pt x="3809999" y="0"/>
                </a:lnTo>
                <a:lnTo>
                  <a:pt x="3809999" y="24383"/>
                </a:lnTo>
                <a:lnTo>
                  <a:pt x="3835907" y="24383"/>
                </a:lnTo>
                <a:close/>
              </a:path>
              <a:path w="4084320" h="50164">
                <a:moveTo>
                  <a:pt x="3886199" y="24383"/>
                </a:moveTo>
                <a:lnTo>
                  <a:pt x="3886199" y="0"/>
                </a:lnTo>
                <a:lnTo>
                  <a:pt x="3861815" y="0"/>
                </a:lnTo>
                <a:lnTo>
                  <a:pt x="3861815" y="24383"/>
                </a:lnTo>
                <a:lnTo>
                  <a:pt x="3886199" y="24383"/>
                </a:lnTo>
                <a:close/>
              </a:path>
              <a:path w="4084320" h="50164">
                <a:moveTo>
                  <a:pt x="3938015" y="24383"/>
                </a:moveTo>
                <a:lnTo>
                  <a:pt x="3938015" y="0"/>
                </a:lnTo>
                <a:lnTo>
                  <a:pt x="3912107" y="0"/>
                </a:lnTo>
                <a:lnTo>
                  <a:pt x="3912107" y="24383"/>
                </a:lnTo>
                <a:lnTo>
                  <a:pt x="3938015" y="24383"/>
                </a:lnTo>
                <a:close/>
              </a:path>
              <a:path w="4084320" h="50164">
                <a:moveTo>
                  <a:pt x="3988307" y="24383"/>
                </a:moveTo>
                <a:lnTo>
                  <a:pt x="3988307" y="0"/>
                </a:lnTo>
                <a:lnTo>
                  <a:pt x="3962399" y="0"/>
                </a:lnTo>
                <a:lnTo>
                  <a:pt x="3962399" y="24383"/>
                </a:lnTo>
                <a:lnTo>
                  <a:pt x="3988307" y="24383"/>
                </a:lnTo>
                <a:close/>
              </a:path>
              <a:path w="4084320" h="50164">
                <a:moveTo>
                  <a:pt x="4084143" y="8578"/>
                </a:moveTo>
                <a:lnTo>
                  <a:pt x="4080034" y="-5072"/>
                </a:lnTo>
                <a:lnTo>
                  <a:pt x="4071466" y="-16009"/>
                </a:lnTo>
                <a:lnTo>
                  <a:pt x="4059755" y="-23273"/>
                </a:lnTo>
                <a:lnTo>
                  <a:pt x="4046219" y="-25907"/>
                </a:lnTo>
                <a:lnTo>
                  <a:pt x="4036285" y="-24610"/>
                </a:lnTo>
                <a:lnTo>
                  <a:pt x="4025016" y="-19176"/>
                </a:lnTo>
                <a:lnTo>
                  <a:pt x="4016231" y="-9705"/>
                </a:lnTo>
                <a:lnTo>
                  <a:pt x="4010654" y="3585"/>
                </a:lnTo>
                <a:lnTo>
                  <a:pt x="4009005" y="20481"/>
                </a:lnTo>
                <a:lnTo>
                  <a:pt x="4014028" y="32387"/>
                </a:lnTo>
                <a:lnTo>
                  <a:pt x="4014215" y="32579"/>
                </a:lnTo>
                <a:lnTo>
                  <a:pt x="4014215" y="0"/>
                </a:lnTo>
                <a:lnTo>
                  <a:pt x="4038599" y="0"/>
                </a:lnTo>
                <a:lnTo>
                  <a:pt x="4038599" y="48118"/>
                </a:lnTo>
                <a:lnTo>
                  <a:pt x="4052256" y="49770"/>
                </a:lnTo>
                <a:lnTo>
                  <a:pt x="4064575" y="45213"/>
                </a:lnTo>
                <a:lnTo>
                  <a:pt x="4074760" y="36441"/>
                </a:lnTo>
                <a:lnTo>
                  <a:pt x="4081665" y="24036"/>
                </a:lnTo>
                <a:lnTo>
                  <a:pt x="4084143" y="8578"/>
                </a:lnTo>
                <a:close/>
              </a:path>
              <a:path w="4084320" h="50164">
                <a:moveTo>
                  <a:pt x="4038599" y="24383"/>
                </a:moveTo>
                <a:lnTo>
                  <a:pt x="4038599" y="0"/>
                </a:lnTo>
                <a:lnTo>
                  <a:pt x="4014215" y="0"/>
                </a:lnTo>
                <a:lnTo>
                  <a:pt x="4014215" y="24383"/>
                </a:lnTo>
                <a:lnTo>
                  <a:pt x="4038599" y="24383"/>
                </a:lnTo>
                <a:close/>
              </a:path>
              <a:path w="4084320" h="50164">
                <a:moveTo>
                  <a:pt x="4038599" y="48118"/>
                </a:moveTo>
                <a:lnTo>
                  <a:pt x="4038599" y="24383"/>
                </a:lnTo>
                <a:lnTo>
                  <a:pt x="4014215" y="24383"/>
                </a:lnTo>
                <a:lnTo>
                  <a:pt x="4014215" y="32579"/>
                </a:lnTo>
                <a:lnTo>
                  <a:pt x="4023161" y="41754"/>
                </a:lnTo>
                <a:lnTo>
                  <a:pt x="4036029" y="47806"/>
                </a:lnTo>
                <a:lnTo>
                  <a:pt x="4038599" y="4811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453262" y="3578351"/>
            <a:ext cx="4139565" cy="51435"/>
          </a:xfrm>
          <a:custGeom>
            <a:avLst/>
            <a:gdLst/>
            <a:ahLst/>
            <a:cxnLst/>
            <a:rect l="l" t="t" r="r" b="b"/>
            <a:pathLst>
              <a:path w="4139565" h="51435">
                <a:moveTo>
                  <a:pt x="25907" y="25907"/>
                </a:moveTo>
                <a:lnTo>
                  <a:pt x="25907" y="0"/>
                </a:lnTo>
                <a:lnTo>
                  <a:pt x="0" y="0"/>
                </a:lnTo>
                <a:lnTo>
                  <a:pt x="0" y="25907"/>
                </a:lnTo>
                <a:lnTo>
                  <a:pt x="25907" y="25907"/>
                </a:lnTo>
                <a:close/>
              </a:path>
              <a:path w="4139565" h="51435">
                <a:moveTo>
                  <a:pt x="76199" y="25907"/>
                </a:moveTo>
                <a:lnTo>
                  <a:pt x="76199" y="0"/>
                </a:lnTo>
                <a:lnTo>
                  <a:pt x="51815" y="0"/>
                </a:lnTo>
                <a:lnTo>
                  <a:pt x="51815" y="25907"/>
                </a:lnTo>
                <a:lnTo>
                  <a:pt x="76199" y="25907"/>
                </a:lnTo>
                <a:close/>
              </a:path>
              <a:path w="4139565" h="51435">
                <a:moveTo>
                  <a:pt x="128015" y="25907"/>
                </a:moveTo>
                <a:lnTo>
                  <a:pt x="128015" y="0"/>
                </a:lnTo>
                <a:lnTo>
                  <a:pt x="102107" y="0"/>
                </a:lnTo>
                <a:lnTo>
                  <a:pt x="102107" y="25907"/>
                </a:lnTo>
                <a:lnTo>
                  <a:pt x="128015" y="25907"/>
                </a:lnTo>
                <a:close/>
              </a:path>
              <a:path w="4139565" h="51435">
                <a:moveTo>
                  <a:pt x="178307" y="25907"/>
                </a:moveTo>
                <a:lnTo>
                  <a:pt x="178307" y="0"/>
                </a:lnTo>
                <a:lnTo>
                  <a:pt x="152399" y="0"/>
                </a:lnTo>
                <a:lnTo>
                  <a:pt x="152399" y="25907"/>
                </a:lnTo>
                <a:lnTo>
                  <a:pt x="178307" y="25907"/>
                </a:lnTo>
                <a:close/>
              </a:path>
              <a:path w="4139565" h="51435">
                <a:moveTo>
                  <a:pt x="228599" y="25907"/>
                </a:moveTo>
                <a:lnTo>
                  <a:pt x="228599" y="0"/>
                </a:lnTo>
                <a:lnTo>
                  <a:pt x="204215" y="0"/>
                </a:lnTo>
                <a:lnTo>
                  <a:pt x="204215" y="25907"/>
                </a:lnTo>
                <a:lnTo>
                  <a:pt x="228599" y="25907"/>
                </a:lnTo>
                <a:close/>
              </a:path>
              <a:path w="4139565" h="51435">
                <a:moveTo>
                  <a:pt x="280415" y="25907"/>
                </a:moveTo>
                <a:lnTo>
                  <a:pt x="280415" y="0"/>
                </a:lnTo>
                <a:lnTo>
                  <a:pt x="254507" y="0"/>
                </a:lnTo>
                <a:lnTo>
                  <a:pt x="254507" y="25907"/>
                </a:lnTo>
                <a:lnTo>
                  <a:pt x="280415" y="25907"/>
                </a:lnTo>
                <a:close/>
              </a:path>
              <a:path w="4139565" h="51435">
                <a:moveTo>
                  <a:pt x="330707" y="25907"/>
                </a:moveTo>
                <a:lnTo>
                  <a:pt x="330707" y="0"/>
                </a:lnTo>
                <a:lnTo>
                  <a:pt x="304799" y="0"/>
                </a:lnTo>
                <a:lnTo>
                  <a:pt x="304799" y="25907"/>
                </a:lnTo>
                <a:lnTo>
                  <a:pt x="330707" y="25907"/>
                </a:lnTo>
                <a:close/>
              </a:path>
              <a:path w="4139565" h="51435">
                <a:moveTo>
                  <a:pt x="380999" y="25907"/>
                </a:moveTo>
                <a:lnTo>
                  <a:pt x="380999" y="0"/>
                </a:lnTo>
                <a:lnTo>
                  <a:pt x="356615" y="0"/>
                </a:lnTo>
                <a:lnTo>
                  <a:pt x="356615" y="25907"/>
                </a:lnTo>
                <a:lnTo>
                  <a:pt x="380999" y="25907"/>
                </a:lnTo>
                <a:close/>
              </a:path>
              <a:path w="4139565" h="51435">
                <a:moveTo>
                  <a:pt x="432815" y="25907"/>
                </a:moveTo>
                <a:lnTo>
                  <a:pt x="432815" y="0"/>
                </a:lnTo>
                <a:lnTo>
                  <a:pt x="406907" y="0"/>
                </a:lnTo>
                <a:lnTo>
                  <a:pt x="406907" y="25907"/>
                </a:lnTo>
                <a:lnTo>
                  <a:pt x="432815" y="25907"/>
                </a:lnTo>
                <a:close/>
              </a:path>
              <a:path w="4139565" h="51435">
                <a:moveTo>
                  <a:pt x="483107" y="25907"/>
                </a:moveTo>
                <a:lnTo>
                  <a:pt x="483107" y="0"/>
                </a:lnTo>
                <a:lnTo>
                  <a:pt x="457199" y="0"/>
                </a:lnTo>
                <a:lnTo>
                  <a:pt x="457199" y="25907"/>
                </a:lnTo>
                <a:lnTo>
                  <a:pt x="483107" y="25907"/>
                </a:lnTo>
                <a:close/>
              </a:path>
              <a:path w="4139565" h="51435">
                <a:moveTo>
                  <a:pt x="533399" y="25907"/>
                </a:moveTo>
                <a:lnTo>
                  <a:pt x="533399" y="0"/>
                </a:lnTo>
                <a:lnTo>
                  <a:pt x="509015" y="0"/>
                </a:lnTo>
                <a:lnTo>
                  <a:pt x="509015" y="25907"/>
                </a:lnTo>
                <a:lnTo>
                  <a:pt x="533399" y="25907"/>
                </a:lnTo>
                <a:close/>
              </a:path>
              <a:path w="4139565" h="51435">
                <a:moveTo>
                  <a:pt x="585215" y="25907"/>
                </a:moveTo>
                <a:lnTo>
                  <a:pt x="585215" y="0"/>
                </a:lnTo>
                <a:lnTo>
                  <a:pt x="559307" y="0"/>
                </a:lnTo>
                <a:lnTo>
                  <a:pt x="559307" y="25907"/>
                </a:lnTo>
                <a:lnTo>
                  <a:pt x="585215" y="25907"/>
                </a:lnTo>
                <a:close/>
              </a:path>
              <a:path w="4139565" h="51435">
                <a:moveTo>
                  <a:pt x="635507" y="25907"/>
                </a:moveTo>
                <a:lnTo>
                  <a:pt x="635507" y="0"/>
                </a:lnTo>
                <a:lnTo>
                  <a:pt x="609599" y="0"/>
                </a:lnTo>
                <a:lnTo>
                  <a:pt x="609599" y="25907"/>
                </a:lnTo>
                <a:lnTo>
                  <a:pt x="635507" y="25907"/>
                </a:lnTo>
                <a:close/>
              </a:path>
              <a:path w="4139565" h="51435">
                <a:moveTo>
                  <a:pt x="685799" y="25907"/>
                </a:moveTo>
                <a:lnTo>
                  <a:pt x="685799" y="0"/>
                </a:lnTo>
                <a:lnTo>
                  <a:pt x="661415" y="0"/>
                </a:lnTo>
                <a:lnTo>
                  <a:pt x="661415" y="25907"/>
                </a:lnTo>
                <a:lnTo>
                  <a:pt x="685799" y="25907"/>
                </a:lnTo>
                <a:close/>
              </a:path>
              <a:path w="4139565" h="51435">
                <a:moveTo>
                  <a:pt x="737615" y="25907"/>
                </a:moveTo>
                <a:lnTo>
                  <a:pt x="737615" y="0"/>
                </a:lnTo>
                <a:lnTo>
                  <a:pt x="711707" y="0"/>
                </a:lnTo>
                <a:lnTo>
                  <a:pt x="711707" y="25907"/>
                </a:lnTo>
                <a:lnTo>
                  <a:pt x="737615" y="25907"/>
                </a:lnTo>
                <a:close/>
              </a:path>
              <a:path w="4139565" h="51435">
                <a:moveTo>
                  <a:pt x="787907" y="25907"/>
                </a:moveTo>
                <a:lnTo>
                  <a:pt x="787907" y="0"/>
                </a:lnTo>
                <a:lnTo>
                  <a:pt x="761999" y="0"/>
                </a:lnTo>
                <a:lnTo>
                  <a:pt x="761999" y="25907"/>
                </a:lnTo>
                <a:lnTo>
                  <a:pt x="787907" y="25907"/>
                </a:lnTo>
                <a:close/>
              </a:path>
              <a:path w="4139565" h="51435">
                <a:moveTo>
                  <a:pt x="838199" y="25907"/>
                </a:moveTo>
                <a:lnTo>
                  <a:pt x="838199" y="0"/>
                </a:lnTo>
                <a:lnTo>
                  <a:pt x="813815" y="0"/>
                </a:lnTo>
                <a:lnTo>
                  <a:pt x="813815" y="25907"/>
                </a:lnTo>
                <a:lnTo>
                  <a:pt x="838199" y="25907"/>
                </a:lnTo>
                <a:close/>
              </a:path>
              <a:path w="4139565" h="51435">
                <a:moveTo>
                  <a:pt x="890015" y="25907"/>
                </a:moveTo>
                <a:lnTo>
                  <a:pt x="890015" y="0"/>
                </a:lnTo>
                <a:lnTo>
                  <a:pt x="864107" y="0"/>
                </a:lnTo>
                <a:lnTo>
                  <a:pt x="864107" y="25907"/>
                </a:lnTo>
                <a:lnTo>
                  <a:pt x="890015" y="25907"/>
                </a:lnTo>
                <a:close/>
              </a:path>
              <a:path w="4139565" h="51435">
                <a:moveTo>
                  <a:pt x="940307" y="25907"/>
                </a:moveTo>
                <a:lnTo>
                  <a:pt x="940307" y="0"/>
                </a:lnTo>
                <a:lnTo>
                  <a:pt x="914399" y="0"/>
                </a:lnTo>
                <a:lnTo>
                  <a:pt x="914399" y="25907"/>
                </a:lnTo>
                <a:lnTo>
                  <a:pt x="940307" y="25907"/>
                </a:lnTo>
                <a:close/>
              </a:path>
              <a:path w="4139565" h="51435">
                <a:moveTo>
                  <a:pt x="990599" y="25907"/>
                </a:moveTo>
                <a:lnTo>
                  <a:pt x="990599" y="0"/>
                </a:lnTo>
                <a:lnTo>
                  <a:pt x="966215" y="0"/>
                </a:lnTo>
                <a:lnTo>
                  <a:pt x="966215" y="25907"/>
                </a:lnTo>
                <a:lnTo>
                  <a:pt x="990599" y="25907"/>
                </a:lnTo>
                <a:close/>
              </a:path>
              <a:path w="4139565" h="51435">
                <a:moveTo>
                  <a:pt x="1042415" y="25907"/>
                </a:moveTo>
                <a:lnTo>
                  <a:pt x="1042415" y="0"/>
                </a:lnTo>
                <a:lnTo>
                  <a:pt x="1016507" y="0"/>
                </a:lnTo>
                <a:lnTo>
                  <a:pt x="1016507" y="25907"/>
                </a:lnTo>
                <a:lnTo>
                  <a:pt x="1042415" y="25907"/>
                </a:lnTo>
                <a:close/>
              </a:path>
              <a:path w="4139565" h="51435">
                <a:moveTo>
                  <a:pt x="1092707" y="25907"/>
                </a:moveTo>
                <a:lnTo>
                  <a:pt x="1092707" y="0"/>
                </a:lnTo>
                <a:lnTo>
                  <a:pt x="1066799" y="0"/>
                </a:lnTo>
                <a:lnTo>
                  <a:pt x="1066799" y="25907"/>
                </a:lnTo>
                <a:lnTo>
                  <a:pt x="1092707" y="25907"/>
                </a:lnTo>
                <a:close/>
              </a:path>
              <a:path w="4139565" h="51435">
                <a:moveTo>
                  <a:pt x="1142999" y="25907"/>
                </a:moveTo>
                <a:lnTo>
                  <a:pt x="1142999" y="0"/>
                </a:lnTo>
                <a:lnTo>
                  <a:pt x="1118615" y="0"/>
                </a:lnTo>
                <a:lnTo>
                  <a:pt x="1118615" y="25907"/>
                </a:lnTo>
                <a:lnTo>
                  <a:pt x="1142999" y="25907"/>
                </a:lnTo>
                <a:close/>
              </a:path>
              <a:path w="4139565" h="51435">
                <a:moveTo>
                  <a:pt x="1194815" y="25907"/>
                </a:moveTo>
                <a:lnTo>
                  <a:pt x="1194815" y="0"/>
                </a:lnTo>
                <a:lnTo>
                  <a:pt x="1168907" y="0"/>
                </a:lnTo>
                <a:lnTo>
                  <a:pt x="1168907" y="25907"/>
                </a:lnTo>
                <a:lnTo>
                  <a:pt x="1194815" y="25907"/>
                </a:lnTo>
                <a:close/>
              </a:path>
              <a:path w="4139565" h="51435">
                <a:moveTo>
                  <a:pt x="1245107" y="25907"/>
                </a:moveTo>
                <a:lnTo>
                  <a:pt x="1245107" y="0"/>
                </a:lnTo>
                <a:lnTo>
                  <a:pt x="1219199" y="0"/>
                </a:lnTo>
                <a:lnTo>
                  <a:pt x="1219199" y="25907"/>
                </a:lnTo>
                <a:lnTo>
                  <a:pt x="1245107" y="25907"/>
                </a:lnTo>
                <a:close/>
              </a:path>
              <a:path w="4139565" h="51435">
                <a:moveTo>
                  <a:pt x="1295399" y="25907"/>
                </a:moveTo>
                <a:lnTo>
                  <a:pt x="1295399" y="0"/>
                </a:lnTo>
                <a:lnTo>
                  <a:pt x="1271015" y="0"/>
                </a:lnTo>
                <a:lnTo>
                  <a:pt x="1271015" y="25907"/>
                </a:lnTo>
                <a:lnTo>
                  <a:pt x="1295399" y="25907"/>
                </a:lnTo>
                <a:close/>
              </a:path>
              <a:path w="4139565" h="51435">
                <a:moveTo>
                  <a:pt x="1347215" y="25907"/>
                </a:moveTo>
                <a:lnTo>
                  <a:pt x="1347215" y="0"/>
                </a:lnTo>
                <a:lnTo>
                  <a:pt x="1321307" y="0"/>
                </a:lnTo>
                <a:lnTo>
                  <a:pt x="1321307" y="25907"/>
                </a:lnTo>
                <a:lnTo>
                  <a:pt x="1347215" y="25907"/>
                </a:lnTo>
                <a:close/>
              </a:path>
              <a:path w="4139565" h="51435">
                <a:moveTo>
                  <a:pt x="1397507" y="25907"/>
                </a:moveTo>
                <a:lnTo>
                  <a:pt x="1397507" y="0"/>
                </a:lnTo>
                <a:lnTo>
                  <a:pt x="1371599" y="0"/>
                </a:lnTo>
                <a:lnTo>
                  <a:pt x="1371599" y="25907"/>
                </a:lnTo>
                <a:lnTo>
                  <a:pt x="1397507" y="25907"/>
                </a:lnTo>
                <a:close/>
              </a:path>
              <a:path w="4139565" h="51435">
                <a:moveTo>
                  <a:pt x="1447799" y="25907"/>
                </a:moveTo>
                <a:lnTo>
                  <a:pt x="1447799" y="0"/>
                </a:lnTo>
                <a:lnTo>
                  <a:pt x="1423415" y="0"/>
                </a:lnTo>
                <a:lnTo>
                  <a:pt x="1423415" y="25907"/>
                </a:lnTo>
                <a:lnTo>
                  <a:pt x="1447799" y="25907"/>
                </a:lnTo>
                <a:close/>
              </a:path>
              <a:path w="4139565" h="51435">
                <a:moveTo>
                  <a:pt x="1499615" y="25907"/>
                </a:moveTo>
                <a:lnTo>
                  <a:pt x="1499615" y="0"/>
                </a:lnTo>
                <a:lnTo>
                  <a:pt x="1473707" y="0"/>
                </a:lnTo>
                <a:lnTo>
                  <a:pt x="1473707" y="25907"/>
                </a:lnTo>
                <a:lnTo>
                  <a:pt x="1499615" y="25907"/>
                </a:lnTo>
                <a:close/>
              </a:path>
              <a:path w="4139565" h="51435">
                <a:moveTo>
                  <a:pt x="1549907" y="25907"/>
                </a:moveTo>
                <a:lnTo>
                  <a:pt x="1549907" y="0"/>
                </a:lnTo>
                <a:lnTo>
                  <a:pt x="1523999" y="0"/>
                </a:lnTo>
                <a:lnTo>
                  <a:pt x="1523999" y="25907"/>
                </a:lnTo>
                <a:lnTo>
                  <a:pt x="1549907" y="25907"/>
                </a:lnTo>
                <a:close/>
              </a:path>
              <a:path w="4139565" h="51435">
                <a:moveTo>
                  <a:pt x="1600199" y="25907"/>
                </a:moveTo>
                <a:lnTo>
                  <a:pt x="1600199" y="0"/>
                </a:lnTo>
                <a:lnTo>
                  <a:pt x="1575815" y="0"/>
                </a:lnTo>
                <a:lnTo>
                  <a:pt x="1575815" y="25907"/>
                </a:lnTo>
                <a:lnTo>
                  <a:pt x="1600199" y="25907"/>
                </a:lnTo>
                <a:close/>
              </a:path>
              <a:path w="4139565" h="51435">
                <a:moveTo>
                  <a:pt x="1652015" y="25907"/>
                </a:moveTo>
                <a:lnTo>
                  <a:pt x="1652015" y="0"/>
                </a:lnTo>
                <a:lnTo>
                  <a:pt x="1626107" y="0"/>
                </a:lnTo>
                <a:lnTo>
                  <a:pt x="1626107" y="25907"/>
                </a:lnTo>
                <a:lnTo>
                  <a:pt x="1652015" y="25907"/>
                </a:lnTo>
                <a:close/>
              </a:path>
              <a:path w="4139565" h="51435">
                <a:moveTo>
                  <a:pt x="1702307" y="25907"/>
                </a:moveTo>
                <a:lnTo>
                  <a:pt x="1702307" y="0"/>
                </a:lnTo>
                <a:lnTo>
                  <a:pt x="1676399" y="0"/>
                </a:lnTo>
                <a:lnTo>
                  <a:pt x="1676399" y="25907"/>
                </a:lnTo>
                <a:lnTo>
                  <a:pt x="1702307" y="25907"/>
                </a:lnTo>
                <a:close/>
              </a:path>
              <a:path w="4139565" h="51435">
                <a:moveTo>
                  <a:pt x="1752599" y="25907"/>
                </a:moveTo>
                <a:lnTo>
                  <a:pt x="1752599" y="0"/>
                </a:lnTo>
                <a:lnTo>
                  <a:pt x="1728215" y="0"/>
                </a:lnTo>
                <a:lnTo>
                  <a:pt x="1728215" y="25907"/>
                </a:lnTo>
                <a:lnTo>
                  <a:pt x="1752599" y="25907"/>
                </a:lnTo>
                <a:close/>
              </a:path>
              <a:path w="4139565" h="51435">
                <a:moveTo>
                  <a:pt x="1804415" y="25907"/>
                </a:moveTo>
                <a:lnTo>
                  <a:pt x="1804415" y="0"/>
                </a:lnTo>
                <a:lnTo>
                  <a:pt x="1778507" y="0"/>
                </a:lnTo>
                <a:lnTo>
                  <a:pt x="1778507" y="25907"/>
                </a:lnTo>
                <a:lnTo>
                  <a:pt x="1804415" y="25907"/>
                </a:lnTo>
                <a:close/>
              </a:path>
              <a:path w="4139565" h="51435">
                <a:moveTo>
                  <a:pt x="1854707" y="25907"/>
                </a:moveTo>
                <a:lnTo>
                  <a:pt x="1854707" y="0"/>
                </a:lnTo>
                <a:lnTo>
                  <a:pt x="1828799" y="0"/>
                </a:lnTo>
                <a:lnTo>
                  <a:pt x="1828799" y="25907"/>
                </a:lnTo>
                <a:lnTo>
                  <a:pt x="1854707" y="25907"/>
                </a:lnTo>
                <a:close/>
              </a:path>
              <a:path w="4139565" h="51435">
                <a:moveTo>
                  <a:pt x="1904999" y="25907"/>
                </a:moveTo>
                <a:lnTo>
                  <a:pt x="1904999" y="0"/>
                </a:lnTo>
                <a:lnTo>
                  <a:pt x="1880615" y="0"/>
                </a:lnTo>
                <a:lnTo>
                  <a:pt x="1880615" y="25907"/>
                </a:lnTo>
                <a:lnTo>
                  <a:pt x="1904999" y="25907"/>
                </a:lnTo>
                <a:close/>
              </a:path>
              <a:path w="4139565" h="51435">
                <a:moveTo>
                  <a:pt x="1956815" y="25907"/>
                </a:moveTo>
                <a:lnTo>
                  <a:pt x="1956815" y="0"/>
                </a:lnTo>
                <a:lnTo>
                  <a:pt x="1930907" y="0"/>
                </a:lnTo>
                <a:lnTo>
                  <a:pt x="1930907" y="25907"/>
                </a:lnTo>
                <a:lnTo>
                  <a:pt x="1956815" y="25907"/>
                </a:lnTo>
                <a:close/>
              </a:path>
              <a:path w="4139565" h="51435">
                <a:moveTo>
                  <a:pt x="2007107" y="25907"/>
                </a:moveTo>
                <a:lnTo>
                  <a:pt x="2007107" y="0"/>
                </a:lnTo>
                <a:lnTo>
                  <a:pt x="1981199" y="0"/>
                </a:lnTo>
                <a:lnTo>
                  <a:pt x="1981199" y="25907"/>
                </a:lnTo>
                <a:lnTo>
                  <a:pt x="2007107" y="25907"/>
                </a:lnTo>
                <a:close/>
              </a:path>
              <a:path w="4139565" h="51435">
                <a:moveTo>
                  <a:pt x="2057399" y="25907"/>
                </a:moveTo>
                <a:lnTo>
                  <a:pt x="2057399" y="0"/>
                </a:lnTo>
                <a:lnTo>
                  <a:pt x="2033015" y="0"/>
                </a:lnTo>
                <a:lnTo>
                  <a:pt x="2033015" y="25907"/>
                </a:lnTo>
                <a:lnTo>
                  <a:pt x="2057399" y="25907"/>
                </a:lnTo>
                <a:close/>
              </a:path>
              <a:path w="4139565" h="51435">
                <a:moveTo>
                  <a:pt x="2109215" y="25907"/>
                </a:moveTo>
                <a:lnTo>
                  <a:pt x="2109215" y="0"/>
                </a:lnTo>
                <a:lnTo>
                  <a:pt x="2083307" y="0"/>
                </a:lnTo>
                <a:lnTo>
                  <a:pt x="2083307" y="25907"/>
                </a:lnTo>
                <a:lnTo>
                  <a:pt x="2109215" y="25907"/>
                </a:lnTo>
                <a:close/>
              </a:path>
              <a:path w="4139565" h="51435">
                <a:moveTo>
                  <a:pt x="2159507" y="25907"/>
                </a:moveTo>
                <a:lnTo>
                  <a:pt x="2159507" y="0"/>
                </a:lnTo>
                <a:lnTo>
                  <a:pt x="2133599" y="0"/>
                </a:lnTo>
                <a:lnTo>
                  <a:pt x="2133599" y="25907"/>
                </a:lnTo>
                <a:lnTo>
                  <a:pt x="2159507" y="25907"/>
                </a:lnTo>
                <a:close/>
              </a:path>
              <a:path w="4139565" h="51435">
                <a:moveTo>
                  <a:pt x="2209799" y="25907"/>
                </a:moveTo>
                <a:lnTo>
                  <a:pt x="2209799" y="0"/>
                </a:lnTo>
                <a:lnTo>
                  <a:pt x="2185415" y="0"/>
                </a:lnTo>
                <a:lnTo>
                  <a:pt x="2185415" y="25907"/>
                </a:lnTo>
                <a:lnTo>
                  <a:pt x="2209799" y="25907"/>
                </a:lnTo>
                <a:close/>
              </a:path>
              <a:path w="4139565" h="51435">
                <a:moveTo>
                  <a:pt x="2261615" y="25907"/>
                </a:moveTo>
                <a:lnTo>
                  <a:pt x="2261615" y="0"/>
                </a:lnTo>
                <a:lnTo>
                  <a:pt x="2235707" y="0"/>
                </a:lnTo>
                <a:lnTo>
                  <a:pt x="2235707" y="25907"/>
                </a:lnTo>
                <a:lnTo>
                  <a:pt x="2261615" y="25907"/>
                </a:lnTo>
                <a:close/>
              </a:path>
              <a:path w="4139565" h="51435">
                <a:moveTo>
                  <a:pt x="2311907" y="25907"/>
                </a:moveTo>
                <a:lnTo>
                  <a:pt x="2311907" y="0"/>
                </a:lnTo>
                <a:lnTo>
                  <a:pt x="2285999" y="0"/>
                </a:lnTo>
                <a:lnTo>
                  <a:pt x="2285999" y="25907"/>
                </a:lnTo>
                <a:lnTo>
                  <a:pt x="2311907" y="25907"/>
                </a:lnTo>
                <a:close/>
              </a:path>
              <a:path w="4139565" h="51435">
                <a:moveTo>
                  <a:pt x="2362199" y="25907"/>
                </a:moveTo>
                <a:lnTo>
                  <a:pt x="2362199" y="0"/>
                </a:lnTo>
                <a:lnTo>
                  <a:pt x="2337815" y="0"/>
                </a:lnTo>
                <a:lnTo>
                  <a:pt x="2337815" y="25907"/>
                </a:lnTo>
                <a:lnTo>
                  <a:pt x="2362199" y="25907"/>
                </a:lnTo>
                <a:close/>
              </a:path>
              <a:path w="4139565" h="51435">
                <a:moveTo>
                  <a:pt x="2414015" y="25907"/>
                </a:moveTo>
                <a:lnTo>
                  <a:pt x="2414015" y="0"/>
                </a:lnTo>
                <a:lnTo>
                  <a:pt x="2388107" y="0"/>
                </a:lnTo>
                <a:lnTo>
                  <a:pt x="2388107" y="25907"/>
                </a:lnTo>
                <a:lnTo>
                  <a:pt x="2414015" y="25907"/>
                </a:lnTo>
                <a:close/>
              </a:path>
              <a:path w="4139565" h="51435">
                <a:moveTo>
                  <a:pt x="2464307" y="25907"/>
                </a:moveTo>
                <a:lnTo>
                  <a:pt x="2464307" y="0"/>
                </a:lnTo>
                <a:lnTo>
                  <a:pt x="2438399" y="0"/>
                </a:lnTo>
                <a:lnTo>
                  <a:pt x="2438399" y="25907"/>
                </a:lnTo>
                <a:lnTo>
                  <a:pt x="2464307" y="25907"/>
                </a:lnTo>
                <a:close/>
              </a:path>
              <a:path w="4139565" h="51435">
                <a:moveTo>
                  <a:pt x="2514599" y="25907"/>
                </a:moveTo>
                <a:lnTo>
                  <a:pt x="2514599" y="0"/>
                </a:lnTo>
                <a:lnTo>
                  <a:pt x="2490215" y="0"/>
                </a:lnTo>
                <a:lnTo>
                  <a:pt x="2490215" y="25907"/>
                </a:lnTo>
                <a:lnTo>
                  <a:pt x="2514599" y="25907"/>
                </a:lnTo>
                <a:close/>
              </a:path>
              <a:path w="4139565" h="51435">
                <a:moveTo>
                  <a:pt x="2566415" y="25907"/>
                </a:moveTo>
                <a:lnTo>
                  <a:pt x="2566415" y="0"/>
                </a:lnTo>
                <a:lnTo>
                  <a:pt x="2540507" y="0"/>
                </a:lnTo>
                <a:lnTo>
                  <a:pt x="2540507" y="25907"/>
                </a:lnTo>
                <a:lnTo>
                  <a:pt x="2566415" y="25907"/>
                </a:lnTo>
                <a:close/>
              </a:path>
              <a:path w="4139565" h="51435">
                <a:moveTo>
                  <a:pt x="2616707" y="25907"/>
                </a:moveTo>
                <a:lnTo>
                  <a:pt x="2616707" y="0"/>
                </a:lnTo>
                <a:lnTo>
                  <a:pt x="2590799" y="0"/>
                </a:lnTo>
                <a:lnTo>
                  <a:pt x="2590799" y="25907"/>
                </a:lnTo>
                <a:lnTo>
                  <a:pt x="2616707" y="25907"/>
                </a:lnTo>
                <a:close/>
              </a:path>
              <a:path w="4139565" h="51435">
                <a:moveTo>
                  <a:pt x="2666999" y="25907"/>
                </a:moveTo>
                <a:lnTo>
                  <a:pt x="2666999" y="0"/>
                </a:lnTo>
                <a:lnTo>
                  <a:pt x="2642615" y="0"/>
                </a:lnTo>
                <a:lnTo>
                  <a:pt x="2642615" y="25907"/>
                </a:lnTo>
                <a:lnTo>
                  <a:pt x="2666999" y="25907"/>
                </a:lnTo>
                <a:close/>
              </a:path>
              <a:path w="4139565" h="51435">
                <a:moveTo>
                  <a:pt x="2718815" y="25907"/>
                </a:moveTo>
                <a:lnTo>
                  <a:pt x="2718815" y="0"/>
                </a:lnTo>
                <a:lnTo>
                  <a:pt x="2692907" y="0"/>
                </a:lnTo>
                <a:lnTo>
                  <a:pt x="2692907" y="25907"/>
                </a:lnTo>
                <a:lnTo>
                  <a:pt x="2718815" y="25907"/>
                </a:lnTo>
                <a:close/>
              </a:path>
              <a:path w="4139565" h="51435">
                <a:moveTo>
                  <a:pt x="2769107" y="25907"/>
                </a:moveTo>
                <a:lnTo>
                  <a:pt x="2769107" y="0"/>
                </a:lnTo>
                <a:lnTo>
                  <a:pt x="2743199" y="0"/>
                </a:lnTo>
                <a:lnTo>
                  <a:pt x="2743199" y="25907"/>
                </a:lnTo>
                <a:lnTo>
                  <a:pt x="2769107" y="25907"/>
                </a:lnTo>
                <a:close/>
              </a:path>
              <a:path w="4139565" h="51435">
                <a:moveTo>
                  <a:pt x="2819399" y="25907"/>
                </a:moveTo>
                <a:lnTo>
                  <a:pt x="2819399" y="0"/>
                </a:lnTo>
                <a:lnTo>
                  <a:pt x="2795015" y="0"/>
                </a:lnTo>
                <a:lnTo>
                  <a:pt x="2795015" y="25907"/>
                </a:lnTo>
                <a:lnTo>
                  <a:pt x="2819399" y="25907"/>
                </a:lnTo>
                <a:close/>
              </a:path>
              <a:path w="4139565" h="51435">
                <a:moveTo>
                  <a:pt x="2871215" y="25907"/>
                </a:moveTo>
                <a:lnTo>
                  <a:pt x="2871215" y="0"/>
                </a:lnTo>
                <a:lnTo>
                  <a:pt x="2845307" y="0"/>
                </a:lnTo>
                <a:lnTo>
                  <a:pt x="2845307" y="25907"/>
                </a:lnTo>
                <a:lnTo>
                  <a:pt x="2871215" y="25907"/>
                </a:lnTo>
                <a:close/>
              </a:path>
              <a:path w="4139565" h="51435">
                <a:moveTo>
                  <a:pt x="2921507" y="25907"/>
                </a:moveTo>
                <a:lnTo>
                  <a:pt x="2921507" y="0"/>
                </a:lnTo>
                <a:lnTo>
                  <a:pt x="2895599" y="0"/>
                </a:lnTo>
                <a:lnTo>
                  <a:pt x="2895599" y="25907"/>
                </a:lnTo>
                <a:lnTo>
                  <a:pt x="2921507" y="25907"/>
                </a:lnTo>
                <a:close/>
              </a:path>
              <a:path w="4139565" h="51435">
                <a:moveTo>
                  <a:pt x="2971799" y="25907"/>
                </a:moveTo>
                <a:lnTo>
                  <a:pt x="2971799" y="0"/>
                </a:lnTo>
                <a:lnTo>
                  <a:pt x="2947415" y="0"/>
                </a:lnTo>
                <a:lnTo>
                  <a:pt x="2947415" y="25907"/>
                </a:lnTo>
                <a:lnTo>
                  <a:pt x="2971799" y="25907"/>
                </a:lnTo>
                <a:close/>
              </a:path>
              <a:path w="4139565" h="51435">
                <a:moveTo>
                  <a:pt x="3023615" y="25907"/>
                </a:moveTo>
                <a:lnTo>
                  <a:pt x="3023615" y="0"/>
                </a:lnTo>
                <a:lnTo>
                  <a:pt x="2997707" y="0"/>
                </a:lnTo>
                <a:lnTo>
                  <a:pt x="2997707" y="25907"/>
                </a:lnTo>
                <a:lnTo>
                  <a:pt x="3023615" y="25907"/>
                </a:lnTo>
                <a:close/>
              </a:path>
              <a:path w="4139565" h="51435">
                <a:moveTo>
                  <a:pt x="3073907" y="25907"/>
                </a:moveTo>
                <a:lnTo>
                  <a:pt x="3073907" y="0"/>
                </a:lnTo>
                <a:lnTo>
                  <a:pt x="3047999" y="0"/>
                </a:lnTo>
                <a:lnTo>
                  <a:pt x="3047999" y="25907"/>
                </a:lnTo>
                <a:lnTo>
                  <a:pt x="3073907" y="25907"/>
                </a:lnTo>
                <a:close/>
              </a:path>
              <a:path w="4139565" h="51435">
                <a:moveTo>
                  <a:pt x="3124199" y="25907"/>
                </a:moveTo>
                <a:lnTo>
                  <a:pt x="3124199" y="0"/>
                </a:lnTo>
                <a:lnTo>
                  <a:pt x="3099815" y="0"/>
                </a:lnTo>
                <a:lnTo>
                  <a:pt x="3099815" y="25907"/>
                </a:lnTo>
                <a:lnTo>
                  <a:pt x="3124199" y="25907"/>
                </a:lnTo>
                <a:close/>
              </a:path>
              <a:path w="4139565" h="51435">
                <a:moveTo>
                  <a:pt x="3176015" y="25907"/>
                </a:moveTo>
                <a:lnTo>
                  <a:pt x="3176015" y="0"/>
                </a:lnTo>
                <a:lnTo>
                  <a:pt x="3150107" y="0"/>
                </a:lnTo>
                <a:lnTo>
                  <a:pt x="3150107" y="25907"/>
                </a:lnTo>
                <a:lnTo>
                  <a:pt x="3176015" y="25907"/>
                </a:lnTo>
                <a:close/>
              </a:path>
              <a:path w="4139565" h="51435">
                <a:moveTo>
                  <a:pt x="3226307" y="25907"/>
                </a:moveTo>
                <a:lnTo>
                  <a:pt x="3226307" y="0"/>
                </a:lnTo>
                <a:lnTo>
                  <a:pt x="3200399" y="0"/>
                </a:lnTo>
                <a:lnTo>
                  <a:pt x="3200399" y="25907"/>
                </a:lnTo>
                <a:lnTo>
                  <a:pt x="3226307" y="25907"/>
                </a:lnTo>
                <a:close/>
              </a:path>
              <a:path w="4139565" h="51435">
                <a:moveTo>
                  <a:pt x="3276599" y="25907"/>
                </a:moveTo>
                <a:lnTo>
                  <a:pt x="3276599" y="0"/>
                </a:lnTo>
                <a:lnTo>
                  <a:pt x="3252215" y="0"/>
                </a:lnTo>
                <a:lnTo>
                  <a:pt x="3252215" y="25907"/>
                </a:lnTo>
                <a:lnTo>
                  <a:pt x="3276599" y="25907"/>
                </a:lnTo>
                <a:close/>
              </a:path>
              <a:path w="4139565" h="51435">
                <a:moveTo>
                  <a:pt x="3328415" y="25907"/>
                </a:moveTo>
                <a:lnTo>
                  <a:pt x="3328415" y="0"/>
                </a:lnTo>
                <a:lnTo>
                  <a:pt x="3302507" y="0"/>
                </a:lnTo>
                <a:lnTo>
                  <a:pt x="3302507" y="25907"/>
                </a:lnTo>
                <a:lnTo>
                  <a:pt x="3328415" y="25907"/>
                </a:lnTo>
                <a:close/>
              </a:path>
              <a:path w="4139565" h="51435">
                <a:moveTo>
                  <a:pt x="3378707" y="25907"/>
                </a:moveTo>
                <a:lnTo>
                  <a:pt x="3378707" y="0"/>
                </a:lnTo>
                <a:lnTo>
                  <a:pt x="3352799" y="0"/>
                </a:lnTo>
                <a:lnTo>
                  <a:pt x="3352799" y="25907"/>
                </a:lnTo>
                <a:lnTo>
                  <a:pt x="3378707" y="25907"/>
                </a:lnTo>
                <a:close/>
              </a:path>
              <a:path w="4139565" h="51435">
                <a:moveTo>
                  <a:pt x="3428999" y="25907"/>
                </a:moveTo>
                <a:lnTo>
                  <a:pt x="3428999" y="0"/>
                </a:lnTo>
                <a:lnTo>
                  <a:pt x="3404615" y="0"/>
                </a:lnTo>
                <a:lnTo>
                  <a:pt x="3404615" y="25907"/>
                </a:lnTo>
                <a:lnTo>
                  <a:pt x="3428999" y="25907"/>
                </a:lnTo>
                <a:close/>
              </a:path>
              <a:path w="4139565" h="51435">
                <a:moveTo>
                  <a:pt x="3480815" y="25907"/>
                </a:moveTo>
                <a:lnTo>
                  <a:pt x="3480815" y="0"/>
                </a:lnTo>
                <a:lnTo>
                  <a:pt x="3454907" y="0"/>
                </a:lnTo>
                <a:lnTo>
                  <a:pt x="3454907" y="25907"/>
                </a:lnTo>
                <a:lnTo>
                  <a:pt x="3480815" y="25907"/>
                </a:lnTo>
                <a:close/>
              </a:path>
              <a:path w="4139565" h="51435">
                <a:moveTo>
                  <a:pt x="3531107" y="25907"/>
                </a:moveTo>
                <a:lnTo>
                  <a:pt x="3531107" y="0"/>
                </a:lnTo>
                <a:lnTo>
                  <a:pt x="3505199" y="0"/>
                </a:lnTo>
                <a:lnTo>
                  <a:pt x="3505199" y="25907"/>
                </a:lnTo>
                <a:lnTo>
                  <a:pt x="3531107" y="25907"/>
                </a:lnTo>
                <a:close/>
              </a:path>
              <a:path w="4139565" h="51435">
                <a:moveTo>
                  <a:pt x="3581399" y="25907"/>
                </a:moveTo>
                <a:lnTo>
                  <a:pt x="3581399" y="0"/>
                </a:lnTo>
                <a:lnTo>
                  <a:pt x="3557015" y="0"/>
                </a:lnTo>
                <a:lnTo>
                  <a:pt x="3557015" y="25907"/>
                </a:lnTo>
                <a:lnTo>
                  <a:pt x="3581399" y="25907"/>
                </a:lnTo>
                <a:close/>
              </a:path>
              <a:path w="4139565" h="51435">
                <a:moveTo>
                  <a:pt x="3633215" y="25907"/>
                </a:moveTo>
                <a:lnTo>
                  <a:pt x="3633215" y="0"/>
                </a:lnTo>
                <a:lnTo>
                  <a:pt x="3607307" y="0"/>
                </a:lnTo>
                <a:lnTo>
                  <a:pt x="3607307" y="25907"/>
                </a:lnTo>
                <a:lnTo>
                  <a:pt x="3633215" y="25907"/>
                </a:lnTo>
                <a:close/>
              </a:path>
              <a:path w="4139565" h="51435">
                <a:moveTo>
                  <a:pt x="3683507" y="25907"/>
                </a:moveTo>
                <a:lnTo>
                  <a:pt x="3683507" y="0"/>
                </a:lnTo>
                <a:lnTo>
                  <a:pt x="3657599" y="0"/>
                </a:lnTo>
                <a:lnTo>
                  <a:pt x="3657599" y="25907"/>
                </a:lnTo>
                <a:lnTo>
                  <a:pt x="3683507" y="25907"/>
                </a:lnTo>
                <a:close/>
              </a:path>
              <a:path w="4139565" h="51435">
                <a:moveTo>
                  <a:pt x="3733799" y="25907"/>
                </a:moveTo>
                <a:lnTo>
                  <a:pt x="3733799" y="0"/>
                </a:lnTo>
                <a:lnTo>
                  <a:pt x="3709415" y="0"/>
                </a:lnTo>
                <a:lnTo>
                  <a:pt x="3709415" y="25907"/>
                </a:lnTo>
                <a:lnTo>
                  <a:pt x="3733799" y="25907"/>
                </a:lnTo>
                <a:close/>
              </a:path>
              <a:path w="4139565" h="51435">
                <a:moveTo>
                  <a:pt x="3785615" y="25907"/>
                </a:moveTo>
                <a:lnTo>
                  <a:pt x="3785615" y="0"/>
                </a:lnTo>
                <a:lnTo>
                  <a:pt x="3759707" y="0"/>
                </a:lnTo>
                <a:lnTo>
                  <a:pt x="3759707" y="25907"/>
                </a:lnTo>
                <a:lnTo>
                  <a:pt x="3785615" y="25907"/>
                </a:lnTo>
                <a:close/>
              </a:path>
              <a:path w="4139565" h="51435">
                <a:moveTo>
                  <a:pt x="3835907" y="25907"/>
                </a:moveTo>
                <a:lnTo>
                  <a:pt x="3835907" y="0"/>
                </a:lnTo>
                <a:lnTo>
                  <a:pt x="3809999" y="0"/>
                </a:lnTo>
                <a:lnTo>
                  <a:pt x="3809999" y="25907"/>
                </a:lnTo>
                <a:lnTo>
                  <a:pt x="3835907" y="25907"/>
                </a:lnTo>
                <a:close/>
              </a:path>
              <a:path w="4139565" h="51435">
                <a:moveTo>
                  <a:pt x="3886199" y="25907"/>
                </a:moveTo>
                <a:lnTo>
                  <a:pt x="3886199" y="0"/>
                </a:lnTo>
                <a:lnTo>
                  <a:pt x="3861815" y="0"/>
                </a:lnTo>
                <a:lnTo>
                  <a:pt x="3861815" y="25907"/>
                </a:lnTo>
                <a:lnTo>
                  <a:pt x="3886199" y="25907"/>
                </a:lnTo>
                <a:close/>
              </a:path>
              <a:path w="4139565" h="51435">
                <a:moveTo>
                  <a:pt x="3938015" y="25907"/>
                </a:moveTo>
                <a:lnTo>
                  <a:pt x="3938015" y="0"/>
                </a:lnTo>
                <a:lnTo>
                  <a:pt x="3912107" y="0"/>
                </a:lnTo>
                <a:lnTo>
                  <a:pt x="3912107" y="25907"/>
                </a:lnTo>
                <a:lnTo>
                  <a:pt x="3938015" y="25907"/>
                </a:lnTo>
                <a:close/>
              </a:path>
              <a:path w="4139565" h="51435">
                <a:moveTo>
                  <a:pt x="3988307" y="25907"/>
                </a:moveTo>
                <a:lnTo>
                  <a:pt x="3988307" y="0"/>
                </a:lnTo>
                <a:lnTo>
                  <a:pt x="3962399" y="0"/>
                </a:lnTo>
                <a:lnTo>
                  <a:pt x="3962399" y="25907"/>
                </a:lnTo>
                <a:lnTo>
                  <a:pt x="3988307" y="25907"/>
                </a:lnTo>
                <a:close/>
              </a:path>
              <a:path w="4139565" h="51435">
                <a:moveTo>
                  <a:pt x="4038599" y="25907"/>
                </a:moveTo>
                <a:lnTo>
                  <a:pt x="4038599" y="0"/>
                </a:lnTo>
                <a:lnTo>
                  <a:pt x="4014215" y="0"/>
                </a:lnTo>
                <a:lnTo>
                  <a:pt x="4014215" y="25907"/>
                </a:lnTo>
                <a:lnTo>
                  <a:pt x="4038599" y="25907"/>
                </a:lnTo>
                <a:close/>
              </a:path>
              <a:path w="4139565" h="51435">
                <a:moveTo>
                  <a:pt x="4090415" y="25907"/>
                </a:moveTo>
                <a:lnTo>
                  <a:pt x="4090415" y="0"/>
                </a:lnTo>
                <a:lnTo>
                  <a:pt x="4067653" y="0"/>
                </a:lnTo>
                <a:lnTo>
                  <a:pt x="4065555" y="4980"/>
                </a:lnTo>
                <a:lnTo>
                  <a:pt x="4063930" y="21803"/>
                </a:lnTo>
                <a:lnTo>
                  <a:pt x="4065732" y="25907"/>
                </a:lnTo>
                <a:lnTo>
                  <a:pt x="4090415" y="25907"/>
                </a:lnTo>
                <a:close/>
              </a:path>
              <a:path w="4139565" h="51435">
                <a:moveTo>
                  <a:pt x="4067653" y="0"/>
                </a:moveTo>
                <a:lnTo>
                  <a:pt x="4064507" y="0"/>
                </a:lnTo>
                <a:lnTo>
                  <a:pt x="4064507" y="15826"/>
                </a:lnTo>
                <a:lnTo>
                  <a:pt x="4065555" y="4980"/>
                </a:lnTo>
                <a:lnTo>
                  <a:pt x="4067653" y="0"/>
                </a:lnTo>
                <a:close/>
              </a:path>
              <a:path w="4139565" h="51435">
                <a:moveTo>
                  <a:pt x="4065732" y="25907"/>
                </a:moveTo>
                <a:lnTo>
                  <a:pt x="4064507" y="23118"/>
                </a:lnTo>
                <a:lnTo>
                  <a:pt x="4064507" y="25907"/>
                </a:lnTo>
                <a:lnTo>
                  <a:pt x="4065732" y="25907"/>
                </a:lnTo>
                <a:close/>
              </a:path>
              <a:path w="4139565" h="51435">
                <a:moveTo>
                  <a:pt x="4090415" y="48809"/>
                </a:moveTo>
                <a:lnTo>
                  <a:pt x="4090415" y="25907"/>
                </a:lnTo>
                <a:lnTo>
                  <a:pt x="4065732" y="25907"/>
                </a:lnTo>
                <a:lnTo>
                  <a:pt x="4069020" y="33401"/>
                </a:lnTo>
                <a:lnTo>
                  <a:pt x="4078208" y="42868"/>
                </a:lnTo>
                <a:lnTo>
                  <a:pt x="4090415" y="48809"/>
                </a:lnTo>
                <a:close/>
              </a:path>
              <a:path w="4139565" h="51435">
                <a:moveTo>
                  <a:pt x="4139021" y="10102"/>
                </a:moveTo>
                <a:lnTo>
                  <a:pt x="4135175" y="-3548"/>
                </a:lnTo>
                <a:lnTo>
                  <a:pt x="4126932" y="-14485"/>
                </a:lnTo>
                <a:lnTo>
                  <a:pt x="4115249" y="-21749"/>
                </a:lnTo>
                <a:lnTo>
                  <a:pt x="4101083" y="-24383"/>
                </a:lnTo>
                <a:lnTo>
                  <a:pt x="4091243" y="-23112"/>
                </a:lnTo>
                <a:lnTo>
                  <a:pt x="4079941" y="-17705"/>
                </a:lnTo>
                <a:lnTo>
                  <a:pt x="4071135" y="-8264"/>
                </a:lnTo>
                <a:lnTo>
                  <a:pt x="4067653" y="0"/>
                </a:lnTo>
                <a:lnTo>
                  <a:pt x="4090415" y="0"/>
                </a:lnTo>
                <a:lnTo>
                  <a:pt x="4090415" y="48809"/>
                </a:lnTo>
                <a:lnTo>
                  <a:pt x="4091147" y="49165"/>
                </a:lnTo>
                <a:lnTo>
                  <a:pt x="4107489" y="51253"/>
                </a:lnTo>
                <a:lnTo>
                  <a:pt x="4120110" y="46412"/>
                </a:lnTo>
                <a:lnTo>
                  <a:pt x="4130131" y="37346"/>
                </a:lnTo>
                <a:lnTo>
                  <a:pt x="4136714" y="24945"/>
                </a:lnTo>
                <a:lnTo>
                  <a:pt x="4139021" y="1010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195204" y="3218178"/>
            <a:ext cx="14605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80821" y="3915155"/>
            <a:ext cx="594360" cy="512445"/>
          </a:xfrm>
          <a:custGeom>
            <a:avLst/>
            <a:gdLst/>
            <a:ahLst/>
            <a:cxnLst/>
            <a:rect l="l" t="t" r="r" b="b"/>
            <a:pathLst>
              <a:path w="594360" h="512445">
                <a:moveTo>
                  <a:pt x="594359" y="256031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4359" y="25603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976249" y="3906011"/>
            <a:ext cx="592835" cy="510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976249" y="3906011"/>
            <a:ext cx="593090" cy="510540"/>
          </a:xfrm>
          <a:custGeom>
            <a:avLst/>
            <a:gdLst/>
            <a:ahLst/>
            <a:cxnLst/>
            <a:rect l="l" t="t" r="r" b="b"/>
            <a:pathLst>
              <a:path w="593089" h="510539">
                <a:moveTo>
                  <a:pt x="147827" y="0"/>
                </a:moveTo>
                <a:lnTo>
                  <a:pt x="0" y="256031"/>
                </a:lnTo>
                <a:lnTo>
                  <a:pt x="147827" y="510539"/>
                </a:lnTo>
                <a:lnTo>
                  <a:pt x="445007" y="510539"/>
                </a:lnTo>
                <a:lnTo>
                  <a:pt x="592835" y="256031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011302" y="3936491"/>
            <a:ext cx="519683" cy="451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011302" y="3936491"/>
            <a:ext cx="520065" cy="451484"/>
          </a:xfrm>
          <a:custGeom>
            <a:avLst/>
            <a:gdLst/>
            <a:ahLst/>
            <a:cxnLst/>
            <a:rect l="l" t="t" r="r" b="b"/>
            <a:pathLst>
              <a:path w="520064" h="451485">
                <a:moveTo>
                  <a:pt x="129539" y="0"/>
                </a:moveTo>
                <a:lnTo>
                  <a:pt x="0" y="225551"/>
                </a:lnTo>
                <a:lnTo>
                  <a:pt x="129539" y="451103"/>
                </a:lnTo>
                <a:lnTo>
                  <a:pt x="390143" y="451103"/>
                </a:lnTo>
                <a:lnTo>
                  <a:pt x="519683" y="225551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980821" y="4706111"/>
            <a:ext cx="594360" cy="512445"/>
          </a:xfrm>
          <a:custGeom>
            <a:avLst/>
            <a:gdLst/>
            <a:ahLst/>
            <a:cxnLst/>
            <a:rect l="l" t="t" r="r" b="b"/>
            <a:pathLst>
              <a:path w="594360" h="512445">
                <a:moveTo>
                  <a:pt x="594359" y="256031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4359" y="25603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976249" y="4696967"/>
            <a:ext cx="592835" cy="512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976249" y="4696967"/>
            <a:ext cx="593090" cy="512445"/>
          </a:xfrm>
          <a:custGeom>
            <a:avLst/>
            <a:gdLst/>
            <a:ahLst/>
            <a:cxnLst/>
            <a:rect l="l" t="t" r="r" b="b"/>
            <a:pathLst>
              <a:path w="593089" h="512445">
                <a:moveTo>
                  <a:pt x="147827" y="0"/>
                </a:move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2835" y="256031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011302" y="4725923"/>
            <a:ext cx="519683" cy="452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011302" y="4725923"/>
            <a:ext cx="520065" cy="452755"/>
          </a:xfrm>
          <a:custGeom>
            <a:avLst/>
            <a:gdLst/>
            <a:ahLst/>
            <a:cxnLst/>
            <a:rect l="l" t="t" r="r" b="b"/>
            <a:pathLst>
              <a:path w="520064" h="452754">
                <a:moveTo>
                  <a:pt x="129539" y="0"/>
                </a:moveTo>
                <a:lnTo>
                  <a:pt x="0" y="227075"/>
                </a:lnTo>
                <a:lnTo>
                  <a:pt x="129539" y="452627"/>
                </a:lnTo>
                <a:lnTo>
                  <a:pt x="390143" y="452627"/>
                </a:lnTo>
                <a:lnTo>
                  <a:pt x="519683" y="227075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453262" y="4370832"/>
            <a:ext cx="4139565" cy="50165"/>
          </a:xfrm>
          <a:custGeom>
            <a:avLst/>
            <a:gdLst/>
            <a:ahLst/>
            <a:cxnLst/>
            <a:rect l="l" t="t" r="r" b="b"/>
            <a:pathLst>
              <a:path w="4139565" h="50164">
                <a:moveTo>
                  <a:pt x="25907" y="25907"/>
                </a:moveTo>
                <a:lnTo>
                  <a:pt x="25907" y="0"/>
                </a:lnTo>
                <a:lnTo>
                  <a:pt x="0" y="0"/>
                </a:lnTo>
                <a:lnTo>
                  <a:pt x="0" y="25907"/>
                </a:lnTo>
                <a:lnTo>
                  <a:pt x="25907" y="25907"/>
                </a:lnTo>
                <a:close/>
              </a:path>
              <a:path w="4139565" h="50164">
                <a:moveTo>
                  <a:pt x="76199" y="25907"/>
                </a:moveTo>
                <a:lnTo>
                  <a:pt x="76199" y="0"/>
                </a:lnTo>
                <a:lnTo>
                  <a:pt x="51815" y="0"/>
                </a:lnTo>
                <a:lnTo>
                  <a:pt x="51815" y="25907"/>
                </a:lnTo>
                <a:lnTo>
                  <a:pt x="76199" y="25907"/>
                </a:lnTo>
                <a:close/>
              </a:path>
              <a:path w="4139565" h="50164">
                <a:moveTo>
                  <a:pt x="128015" y="25907"/>
                </a:moveTo>
                <a:lnTo>
                  <a:pt x="128015" y="0"/>
                </a:lnTo>
                <a:lnTo>
                  <a:pt x="102107" y="0"/>
                </a:lnTo>
                <a:lnTo>
                  <a:pt x="102107" y="25907"/>
                </a:lnTo>
                <a:lnTo>
                  <a:pt x="128015" y="25907"/>
                </a:lnTo>
                <a:close/>
              </a:path>
              <a:path w="4139565" h="50164">
                <a:moveTo>
                  <a:pt x="178307" y="25907"/>
                </a:moveTo>
                <a:lnTo>
                  <a:pt x="178307" y="0"/>
                </a:lnTo>
                <a:lnTo>
                  <a:pt x="152399" y="0"/>
                </a:lnTo>
                <a:lnTo>
                  <a:pt x="152399" y="25907"/>
                </a:lnTo>
                <a:lnTo>
                  <a:pt x="178307" y="25907"/>
                </a:lnTo>
                <a:close/>
              </a:path>
              <a:path w="4139565" h="50164">
                <a:moveTo>
                  <a:pt x="228599" y="25907"/>
                </a:moveTo>
                <a:lnTo>
                  <a:pt x="228599" y="0"/>
                </a:lnTo>
                <a:lnTo>
                  <a:pt x="204215" y="0"/>
                </a:lnTo>
                <a:lnTo>
                  <a:pt x="204215" y="25907"/>
                </a:lnTo>
                <a:lnTo>
                  <a:pt x="228599" y="25907"/>
                </a:lnTo>
                <a:close/>
              </a:path>
              <a:path w="4139565" h="50164">
                <a:moveTo>
                  <a:pt x="280415" y="25907"/>
                </a:moveTo>
                <a:lnTo>
                  <a:pt x="280415" y="0"/>
                </a:lnTo>
                <a:lnTo>
                  <a:pt x="254507" y="0"/>
                </a:lnTo>
                <a:lnTo>
                  <a:pt x="254507" y="25907"/>
                </a:lnTo>
                <a:lnTo>
                  <a:pt x="280415" y="25907"/>
                </a:lnTo>
                <a:close/>
              </a:path>
              <a:path w="4139565" h="50164">
                <a:moveTo>
                  <a:pt x="330707" y="25907"/>
                </a:moveTo>
                <a:lnTo>
                  <a:pt x="330707" y="0"/>
                </a:lnTo>
                <a:lnTo>
                  <a:pt x="304799" y="0"/>
                </a:lnTo>
                <a:lnTo>
                  <a:pt x="304799" y="25907"/>
                </a:lnTo>
                <a:lnTo>
                  <a:pt x="330707" y="25907"/>
                </a:lnTo>
                <a:close/>
              </a:path>
              <a:path w="4139565" h="50164">
                <a:moveTo>
                  <a:pt x="380999" y="25907"/>
                </a:moveTo>
                <a:lnTo>
                  <a:pt x="380999" y="0"/>
                </a:lnTo>
                <a:lnTo>
                  <a:pt x="356615" y="0"/>
                </a:lnTo>
                <a:lnTo>
                  <a:pt x="356615" y="25907"/>
                </a:lnTo>
                <a:lnTo>
                  <a:pt x="380999" y="25907"/>
                </a:lnTo>
                <a:close/>
              </a:path>
              <a:path w="4139565" h="50164">
                <a:moveTo>
                  <a:pt x="432815" y="25907"/>
                </a:moveTo>
                <a:lnTo>
                  <a:pt x="432815" y="0"/>
                </a:lnTo>
                <a:lnTo>
                  <a:pt x="406907" y="0"/>
                </a:lnTo>
                <a:lnTo>
                  <a:pt x="406907" y="25907"/>
                </a:lnTo>
                <a:lnTo>
                  <a:pt x="432815" y="25907"/>
                </a:lnTo>
                <a:close/>
              </a:path>
              <a:path w="4139565" h="50164">
                <a:moveTo>
                  <a:pt x="483107" y="25907"/>
                </a:moveTo>
                <a:lnTo>
                  <a:pt x="483107" y="0"/>
                </a:lnTo>
                <a:lnTo>
                  <a:pt x="457199" y="0"/>
                </a:lnTo>
                <a:lnTo>
                  <a:pt x="457199" y="25907"/>
                </a:lnTo>
                <a:lnTo>
                  <a:pt x="483107" y="25907"/>
                </a:lnTo>
                <a:close/>
              </a:path>
              <a:path w="4139565" h="50164">
                <a:moveTo>
                  <a:pt x="533399" y="25907"/>
                </a:moveTo>
                <a:lnTo>
                  <a:pt x="533399" y="0"/>
                </a:lnTo>
                <a:lnTo>
                  <a:pt x="509015" y="0"/>
                </a:lnTo>
                <a:lnTo>
                  <a:pt x="509015" y="25907"/>
                </a:lnTo>
                <a:lnTo>
                  <a:pt x="533399" y="25907"/>
                </a:lnTo>
                <a:close/>
              </a:path>
              <a:path w="4139565" h="50164">
                <a:moveTo>
                  <a:pt x="585215" y="25907"/>
                </a:moveTo>
                <a:lnTo>
                  <a:pt x="585215" y="0"/>
                </a:lnTo>
                <a:lnTo>
                  <a:pt x="559307" y="0"/>
                </a:lnTo>
                <a:lnTo>
                  <a:pt x="559307" y="25907"/>
                </a:lnTo>
                <a:lnTo>
                  <a:pt x="585215" y="25907"/>
                </a:lnTo>
                <a:close/>
              </a:path>
              <a:path w="4139565" h="50164">
                <a:moveTo>
                  <a:pt x="635507" y="25907"/>
                </a:moveTo>
                <a:lnTo>
                  <a:pt x="635507" y="0"/>
                </a:lnTo>
                <a:lnTo>
                  <a:pt x="609599" y="0"/>
                </a:lnTo>
                <a:lnTo>
                  <a:pt x="609599" y="25907"/>
                </a:lnTo>
                <a:lnTo>
                  <a:pt x="635507" y="25907"/>
                </a:lnTo>
                <a:close/>
              </a:path>
              <a:path w="4139565" h="50164">
                <a:moveTo>
                  <a:pt x="685799" y="25907"/>
                </a:moveTo>
                <a:lnTo>
                  <a:pt x="685799" y="0"/>
                </a:lnTo>
                <a:lnTo>
                  <a:pt x="661415" y="0"/>
                </a:lnTo>
                <a:lnTo>
                  <a:pt x="661415" y="25907"/>
                </a:lnTo>
                <a:lnTo>
                  <a:pt x="685799" y="25907"/>
                </a:lnTo>
                <a:close/>
              </a:path>
              <a:path w="4139565" h="50164">
                <a:moveTo>
                  <a:pt x="737615" y="25907"/>
                </a:moveTo>
                <a:lnTo>
                  <a:pt x="737615" y="0"/>
                </a:lnTo>
                <a:lnTo>
                  <a:pt x="711707" y="0"/>
                </a:lnTo>
                <a:lnTo>
                  <a:pt x="711707" y="25907"/>
                </a:lnTo>
                <a:lnTo>
                  <a:pt x="737615" y="25907"/>
                </a:lnTo>
                <a:close/>
              </a:path>
              <a:path w="4139565" h="50164">
                <a:moveTo>
                  <a:pt x="787907" y="25907"/>
                </a:moveTo>
                <a:lnTo>
                  <a:pt x="787907" y="0"/>
                </a:lnTo>
                <a:lnTo>
                  <a:pt x="761999" y="0"/>
                </a:lnTo>
                <a:lnTo>
                  <a:pt x="761999" y="25907"/>
                </a:lnTo>
                <a:lnTo>
                  <a:pt x="787907" y="25907"/>
                </a:lnTo>
                <a:close/>
              </a:path>
              <a:path w="4139565" h="50164">
                <a:moveTo>
                  <a:pt x="838199" y="25907"/>
                </a:moveTo>
                <a:lnTo>
                  <a:pt x="838199" y="0"/>
                </a:lnTo>
                <a:lnTo>
                  <a:pt x="813815" y="0"/>
                </a:lnTo>
                <a:lnTo>
                  <a:pt x="813815" y="25907"/>
                </a:lnTo>
                <a:lnTo>
                  <a:pt x="838199" y="25907"/>
                </a:lnTo>
                <a:close/>
              </a:path>
              <a:path w="4139565" h="50164">
                <a:moveTo>
                  <a:pt x="890015" y="25907"/>
                </a:moveTo>
                <a:lnTo>
                  <a:pt x="890015" y="0"/>
                </a:lnTo>
                <a:lnTo>
                  <a:pt x="864107" y="0"/>
                </a:lnTo>
                <a:lnTo>
                  <a:pt x="864107" y="25907"/>
                </a:lnTo>
                <a:lnTo>
                  <a:pt x="890015" y="25907"/>
                </a:lnTo>
                <a:close/>
              </a:path>
              <a:path w="4139565" h="50164">
                <a:moveTo>
                  <a:pt x="940307" y="25907"/>
                </a:moveTo>
                <a:lnTo>
                  <a:pt x="940307" y="0"/>
                </a:lnTo>
                <a:lnTo>
                  <a:pt x="914399" y="0"/>
                </a:lnTo>
                <a:lnTo>
                  <a:pt x="914399" y="25907"/>
                </a:lnTo>
                <a:lnTo>
                  <a:pt x="940307" y="25907"/>
                </a:lnTo>
                <a:close/>
              </a:path>
              <a:path w="4139565" h="50164">
                <a:moveTo>
                  <a:pt x="990599" y="25907"/>
                </a:moveTo>
                <a:lnTo>
                  <a:pt x="990599" y="0"/>
                </a:lnTo>
                <a:lnTo>
                  <a:pt x="966215" y="0"/>
                </a:lnTo>
                <a:lnTo>
                  <a:pt x="966215" y="25907"/>
                </a:lnTo>
                <a:lnTo>
                  <a:pt x="990599" y="25907"/>
                </a:lnTo>
                <a:close/>
              </a:path>
              <a:path w="4139565" h="50164">
                <a:moveTo>
                  <a:pt x="1042415" y="25907"/>
                </a:moveTo>
                <a:lnTo>
                  <a:pt x="1042415" y="0"/>
                </a:lnTo>
                <a:lnTo>
                  <a:pt x="1016507" y="0"/>
                </a:lnTo>
                <a:lnTo>
                  <a:pt x="1016507" y="25907"/>
                </a:lnTo>
                <a:lnTo>
                  <a:pt x="1042415" y="25907"/>
                </a:lnTo>
                <a:close/>
              </a:path>
              <a:path w="4139565" h="50164">
                <a:moveTo>
                  <a:pt x="1092707" y="25907"/>
                </a:moveTo>
                <a:lnTo>
                  <a:pt x="1092707" y="0"/>
                </a:lnTo>
                <a:lnTo>
                  <a:pt x="1066799" y="0"/>
                </a:lnTo>
                <a:lnTo>
                  <a:pt x="1066799" y="25907"/>
                </a:lnTo>
                <a:lnTo>
                  <a:pt x="1092707" y="25907"/>
                </a:lnTo>
                <a:close/>
              </a:path>
              <a:path w="4139565" h="50164">
                <a:moveTo>
                  <a:pt x="1142999" y="25907"/>
                </a:moveTo>
                <a:lnTo>
                  <a:pt x="1142999" y="0"/>
                </a:lnTo>
                <a:lnTo>
                  <a:pt x="1118615" y="0"/>
                </a:lnTo>
                <a:lnTo>
                  <a:pt x="1118615" y="25907"/>
                </a:lnTo>
                <a:lnTo>
                  <a:pt x="1142999" y="25907"/>
                </a:lnTo>
                <a:close/>
              </a:path>
              <a:path w="4139565" h="50164">
                <a:moveTo>
                  <a:pt x="1194815" y="25907"/>
                </a:moveTo>
                <a:lnTo>
                  <a:pt x="1194815" y="0"/>
                </a:lnTo>
                <a:lnTo>
                  <a:pt x="1168907" y="0"/>
                </a:lnTo>
                <a:lnTo>
                  <a:pt x="1168907" y="25907"/>
                </a:lnTo>
                <a:lnTo>
                  <a:pt x="1194815" y="25907"/>
                </a:lnTo>
                <a:close/>
              </a:path>
              <a:path w="4139565" h="50164">
                <a:moveTo>
                  <a:pt x="1245107" y="25907"/>
                </a:moveTo>
                <a:lnTo>
                  <a:pt x="1245107" y="0"/>
                </a:lnTo>
                <a:lnTo>
                  <a:pt x="1219199" y="0"/>
                </a:lnTo>
                <a:lnTo>
                  <a:pt x="1219199" y="25907"/>
                </a:lnTo>
                <a:lnTo>
                  <a:pt x="1245107" y="25907"/>
                </a:lnTo>
                <a:close/>
              </a:path>
              <a:path w="4139565" h="50164">
                <a:moveTo>
                  <a:pt x="1295399" y="25907"/>
                </a:moveTo>
                <a:lnTo>
                  <a:pt x="1295399" y="0"/>
                </a:lnTo>
                <a:lnTo>
                  <a:pt x="1271015" y="0"/>
                </a:lnTo>
                <a:lnTo>
                  <a:pt x="1271015" y="25907"/>
                </a:lnTo>
                <a:lnTo>
                  <a:pt x="1295399" y="25907"/>
                </a:lnTo>
                <a:close/>
              </a:path>
              <a:path w="4139565" h="50164">
                <a:moveTo>
                  <a:pt x="1347215" y="25907"/>
                </a:moveTo>
                <a:lnTo>
                  <a:pt x="1347215" y="0"/>
                </a:lnTo>
                <a:lnTo>
                  <a:pt x="1321307" y="0"/>
                </a:lnTo>
                <a:lnTo>
                  <a:pt x="1321307" y="25907"/>
                </a:lnTo>
                <a:lnTo>
                  <a:pt x="1347215" y="25907"/>
                </a:lnTo>
                <a:close/>
              </a:path>
              <a:path w="4139565" h="50164">
                <a:moveTo>
                  <a:pt x="1397507" y="25907"/>
                </a:moveTo>
                <a:lnTo>
                  <a:pt x="1397507" y="0"/>
                </a:lnTo>
                <a:lnTo>
                  <a:pt x="1371599" y="0"/>
                </a:lnTo>
                <a:lnTo>
                  <a:pt x="1371599" y="25907"/>
                </a:lnTo>
                <a:lnTo>
                  <a:pt x="1397507" y="25907"/>
                </a:lnTo>
                <a:close/>
              </a:path>
              <a:path w="4139565" h="50164">
                <a:moveTo>
                  <a:pt x="1447799" y="25907"/>
                </a:moveTo>
                <a:lnTo>
                  <a:pt x="1447799" y="0"/>
                </a:lnTo>
                <a:lnTo>
                  <a:pt x="1423415" y="0"/>
                </a:lnTo>
                <a:lnTo>
                  <a:pt x="1423415" y="25907"/>
                </a:lnTo>
                <a:lnTo>
                  <a:pt x="1447799" y="25907"/>
                </a:lnTo>
                <a:close/>
              </a:path>
              <a:path w="4139565" h="50164">
                <a:moveTo>
                  <a:pt x="1499615" y="25907"/>
                </a:moveTo>
                <a:lnTo>
                  <a:pt x="1499615" y="0"/>
                </a:lnTo>
                <a:lnTo>
                  <a:pt x="1473707" y="0"/>
                </a:lnTo>
                <a:lnTo>
                  <a:pt x="1473707" y="25907"/>
                </a:lnTo>
                <a:lnTo>
                  <a:pt x="1499615" y="25907"/>
                </a:lnTo>
                <a:close/>
              </a:path>
              <a:path w="4139565" h="50164">
                <a:moveTo>
                  <a:pt x="1549907" y="25907"/>
                </a:moveTo>
                <a:lnTo>
                  <a:pt x="1549907" y="0"/>
                </a:lnTo>
                <a:lnTo>
                  <a:pt x="1523999" y="0"/>
                </a:lnTo>
                <a:lnTo>
                  <a:pt x="1523999" y="25907"/>
                </a:lnTo>
                <a:lnTo>
                  <a:pt x="1549907" y="25907"/>
                </a:lnTo>
                <a:close/>
              </a:path>
              <a:path w="4139565" h="50164">
                <a:moveTo>
                  <a:pt x="1600199" y="25907"/>
                </a:moveTo>
                <a:lnTo>
                  <a:pt x="1600199" y="0"/>
                </a:lnTo>
                <a:lnTo>
                  <a:pt x="1575815" y="0"/>
                </a:lnTo>
                <a:lnTo>
                  <a:pt x="1575815" y="25907"/>
                </a:lnTo>
                <a:lnTo>
                  <a:pt x="1600199" y="25907"/>
                </a:lnTo>
                <a:close/>
              </a:path>
              <a:path w="4139565" h="50164">
                <a:moveTo>
                  <a:pt x="1652015" y="25907"/>
                </a:moveTo>
                <a:lnTo>
                  <a:pt x="1652015" y="0"/>
                </a:lnTo>
                <a:lnTo>
                  <a:pt x="1626107" y="0"/>
                </a:lnTo>
                <a:lnTo>
                  <a:pt x="1626107" y="25907"/>
                </a:lnTo>
                <a:lnTo>
                  <a:pt x="1652015" y="25907"/>
                </a:lnTo>
                <a:close/>
              </a:path>
              <a:path w="4139565" h="50164">
                <a:moveTo>
                  <a:pt x="1702307" y="25907"/>
                </a:moveTo>
                <a:lnTo>
                  <a:pt x="1702307" y="0"/>
                </a:lnTo>
                <a:lnTo>
                  <a:pt x="1676399" y="0"/>
                </a:lnTo>
                <a:lnTo>
                  <a:pt x="1676399" y="25907"/>
                </a:lnTo>
                <a:lnTo>
                  <a:pt x="1702307" y="25907"/>
                </a:lnTo>
                <a:close/>
              </a:path>
              <a:path w="4139565" h="50164">
                <a:moveTo>
                  <a:pt x="1752599" y="25907"/>
                </a:moveTo>
                <a:lnTo>
                  <a:pt x="1752599" y="0"/>
                </a:lnTo>
                <a:lnTo>
                  <a:pt x="1728215" y="0"/>
                </a:lnTo>
                <a:lnTo>
                  <a:pt x="1728215" y="25907"/>
                </a:lnTo>
                <a:lnTo>
                  <a:pt x="1752599" y="25907"/>
                </a:lnTo>
                <a:close/>
              </a:path>
              <a:path w="4139565" h="50164">
                <a:moveTo>
                  <a:pt x="1804415" y="25907"/>
                </a:moveTo>
                <a:lnTo>
                  <a:pt x="1804415" y="0"/>
                </a:lnTo>
                <a:lnTo>
                  <a:pt x="1778507" y="0"/>
                </a:lnTo>
                <a:lnTo>
                  <a:pt x="1778507" y="25907"/>
                </a:lnTo>
                <a:lnTo>
                  <a:pt x="1804415" y="25907"/>
                </a:lnTo>
                <a:close/>
              </a:path>
              <a:path w="4139565" h="50164">
                <a:moveTo>
                  <a:pt x="1854707" y="25907"/>
                </a:moveTo>
                <a:lnTo>
                  <a:pt x="1854707" y="0"/>
                </a:lnTo>
                <a:lnTo>
                  <a:pt x="1828799" y="0"/>
                </a:lnTo>
                <a:lnTo>
                  <a:pt x="1828799" y="25907"/>
                </a:lnTo>
                <a:lnTo>
                  <a:pt x="1854707" y="25907"/>
                </a:lnTo>
                <a:close/>
              </a:path>
              <a:path w="4139565" h="50164">
                <a:moveTo>
                  <a:pt x="1904999" y="25907"/>
                </a:moveTo>
                <a:lnTo>
                  <a:pt x="1904999" y="0"/>
                </a:lnTo>
                <a:lnTo>
                  <a:pt x="1880615" y="0"/>
                </a:lnTo>
                <a:lnTo>
                  <a:pt x="1880615" y="25907"/>
                </a:lnTo>
                <a:lnTo>
                  <a:pt x="1904999" y="25907"/>
                </a:lnTo>
                <a:close/>
              </a:path>
              <a:path w="4139565" h="50164">
                <a:moveTo>
                  <a:pt x="1956815" y="25907"/>
                </a:moveTo>
                <a:lnTo>
                  <a:pt x="1956815" y="0"/>
                </a:lnTo>
                <a:lnTo>
                  <a:pt x="1930907" y="0"/>
                </a:lnTo>
                <a:lnTo>
                  <a:pt x="1930907" y="25907"/>
                </a:lnTo>
                <a:lnTo>
                  <a:pt x="1956815" y="25907"/>
                </a:lnTo>
                <a:close/>
              </a:path>
              <a:path w="4139565" h="50164">
                <a:moveTo>
                  <a:pt x="2007107" y="25907"/>
                </a:moveTo>
                <a:lnTo>
                  <a:pt x="2007107" y="0"/>
                </a:lnTo>
                <a:lnTo>
                  <a:pt x="1981199" y="0"/>
                </a:lnTo>
                <a:lnTo>
                  <a:pt x="1981199" y="25907"/>
                </a:lnTo>
                <a:lnTo>
                  <a:pt x="2007107" y="25907"/>
                </a:lnTo>
                <a:close/>
              </a:path>
              <a:path w="4139565" h="50164">
                <a:moveTo>
                  <a:pt x="2057399" y="25907"/>
                </a:moveTo>
                <a:lnTo>
                  <a:pt x="2057399" y="0"/>
                </a:lnTo>
                <a:lnTo>
                  <a:pt x="2033015" y="0"/>
                </a:lnTo>
                <a:lnTo>
                  <a:pt x="2033015" y="25907"/>
                </a:lnTo>
                <a:lnTo>
                  <a:pt x="2057399" y="25907"/>
                </a:lnTo>
                <a:close/>
              </a:path>
              <a:path w="4139565" h="50164">
                <a:moveTo>
                  <a:pt x="2109215" y="25907"/>
                </a:moveTo>
                <a:lnTo>
                  <a:pt x="2109215" y="0"/>
                </a:lnTo>
                <a:lnTo>
                  <a:pt x="2083307" y="0"/>
                </a:lnTo>
                <a:lnTo>
                  <a:pt x="2083307" y="25907"/>
                </a:lnTo>
                <a:lnTo>
                  <a:pt x="2109215" y="25907"/>
                </a:lnTo>
                <a:close/>
              </a:path>
              <a:path w="4139565" h="50164">
                <a:moveTo>
                  <a:pt x="2159507" y="25907"/>
                </a:moveTo>
                <a:lnTo>
                  <a:pt x="2159507" y="0"/>
                </a:lnTo>
                <a:lnTo>
                  <a:pt x="2133599" y="0"/>
                </a:lnTo>
                <a:lnTo>
                  <a:pt x="2133599" y="25907"/>
                </a:lnTo>
                <a:lnTo>
                  <a:pt x="2159507" y="25907"/>
                </a:lnTo>
                <a:close/>
              </a:path>
              <a:path w="4139565" h="50164">
                <a:moveTo>
                  <a:pt x="2209799" y="25907"/>
                </a:moveTo>
                <a:lnTo>
                  <a:pt x="2209799" y="0"/>
                </a:lnTo>
                <a:lnTo>
                  <a:pt x="2185415" y="0"/>
                </a:lnTo>
                <a:lnTo>
                  <a:pt x="2185415" y="25907"/>
                </a:lnTo>
                <a:lnTo>
                  <a:pt x="2209799" y="25907"/>
                </a:lnTo>
                <a:close/>
              </a:path>
              <a:path w="4139565" h="50164">
                <a:moveTo>
                  <a:pt x="2261615" y="25907"/>
                </a:moveTo>
                <a:lnTo>
                  <a:pt x="2261615" y="0"/>
                </a:lnTo>
                <a:lnTo>
                  <a:pt x="2235707" y="0"/>
                </a:lnTo>
                <a:lnTo>
                  <a:pt x="2235707" y="25907"/>
                </a:lnTo>
                <a:lnTo>
                  <a:pt x="2261615" y="25907"/>
                </a:lnTo>
                <a:close/>
              </a:path>
              <a:path w="4139565" h="50164">
                <a:moveTo>
                  <a:pt x="2311907" y="25907"/>
                </a:moveTo>
                <a:lnTo>
                  <a:pt x="2311907" y="0"/>
                </a:lnTo>
                <a:lnTo>
                  <a:pt x="2285999" y="0"/>
                </a:lnTo>
                <a:lnTo>
                  <a:pt x="2285999" y="25907"/>
                </a:lnTo>
                <a:lnTo>
                  <a:pt x="2311907" y="25907"/>
                </a:lnTo>
                <a:close/>
              </a:path>
              <a:path w="4139565" h="50164">
                <a:moveTo>
                  <a:pt x="2362199" y="25907"/>
                </a:moveTo>
                <a:lnTo>
                  <a:pt x="2362199" y="0"/>
                </a:lnTo>
                <a:lnTo>
                  <a:pt x="2337815" y="0"/>
                </a:lnTo>
                <a:lnTo>
                  <a:pt x="2337815" y="25907"/>
                </a:lnTo>
                <a:lnTo>
                  <a:pt x="2362199" y="25907"/>
                </a:lnTo>
                <a:close/>
              </a:path>
              <a:path w="4139565" h="50164">
                <a:moveTo>
                  <a:pt x="2414015" y="25907"/>
                </a:moveTo>
                <a:lnTo>
                  <a:pt x="2414015" y="0"/>
                </a:lnTo>
                <a:lnTo>
                  <a:pt x="2388107" y="0"/>
                </a:lnTo>
                <a:lnTo>
                  <a:pt x="2388107" y="25907"/>
                </a:lnTo>
                <a:lnTo>
                  <a:pt x="2414015" y="25907"/>
                </a:lnTo>
                <a:close/>
              </a:path>
              <a:path w="4139565" h="50164">
                <a:moveTo>
                  <a:pt x="2464307" y="25907"/>
                </a:moveTo>
                <a:lnTo>
                  <a:pt x="2464307" y="0"/>
                </a:lnTo>
                <a:lnTo>
                  <a:pt x="2438399" y="0"/>
                </a:lnTo>
                <a:lnTo>
                  <a:pt x="2438399" y="25907"/>
                </a:lnTo>
                <a:lnTo>
                  <a:pt x="2464307" y="25907"/>
                </a:lnTo>
                <a:close/>
              </a:path>
              <a:path w="4139565" h="50164">
                <a:moveTo>
                  <a:pt x="2514599" y="25907"/>
                </a:moveTo>
                <a:lnTo>
                  <a:pt x="2514599" y="0"/>
                </a:lnTo>
                <a:lnTo>
                  <a:pt x="2490215" y="0"/>
                </a:lnTo>
                <a:lnTo>
                  <a:pt x="2490215" y="25907"/>
                </a:lnTo>
                <a:lnTo>
                  <a:pt x="2514599" y="25907"/>
                </a:lnTo>
                <a:close/>
              </a:path>
              <a:path w="4139565" h="50164">
                <a:moveTo>
                  <a:pt x="2566415" y="25907"/>
                </a:moveTo>
                <a:lnTo>
                  <a:pt x="2566415" y="0"/>
                </a:lnTo>
                <a:lnTo>
                  <a:pt x="2540507" y="0"/>
                </a:lnTo>
                <a:lnTo>
                  <a:pt x="2540507" y="25907"/>
                </a:lnTo>
                <a:lnTo>
                  <a:pt x="2566415" y="25907"/>
                </a:lnTo>
                <a:close/>
              </a:path>
              <a:path w="4139565" h="50164">
                <a:moveTo>
                  <a:pt x="2616707" y="25907"/>
                </a:moveTo>
                <a:lnTo>
                  <a:pt x="2616707" y="0"/>
                </a:lnTo>
                <a:lnTo>
                  <a:pt x="2590799" y="0"/>
                </a:lnTo>
                <a:lnTo>
                  <a:pt x="2590799" y="25907"/>
                </a:lnTo>
                <a:lnTo>
                  <a:pt x="2616707" y="25907"/>
                </a:lnTo>
                <a:close/>
              </a:path>
              <a:path w="4139565" h="50164">
                <a:moveTo>
                  <a:pt x="2666999" y="25907"/>
                </a:moveTo>
                <a:lnTo>
                  <a:pt x="2666999" y="0"/>
                </a:lnTo>
                <a:lnTo>
                  <a:pt x="2642615" y="0"/>
                </a:lnTo>
                <a:lnTo>
                  <a:pt x="2642615" y="25907"/>
                </a:lnTo>
                <a:lnTo>
                  <a:pt x="2666999" y="25907"/>
                </a:lnTo>
                <a:close/>
              </a:path>
              <a:path w="4139565" h="50164">
                <a:moveTo>
                  <a:pt x="2718815" y="25907"/>
                </a:moveTo>
                <a:lnTo>
                  <a:pt x="2718815" y="0"/>
                </a:lnTo>
                <a:lnTo>
                  <a:pt x="2692907" y="0"/>
                </a:lnTo>
                <a:lnTo>
                  <a:pt x="2692907" y="25907"/>
                </a:lnTo>
                <a:lnTo>
                  <a:pt x="2718815" y="25907"/>
                </a:lnTo>
                <a:close/>
              </a:path>
              <a:path w="4139565" h="50164">
                <a:moveTo>
                  <a:pt x="2769107" y="25907"/>
                </a:moveTo>
                <a:lnTo>
                  <a:pt x="2769107" y="0"/>
                </a:lnTo>
                <a:lnTo>
                  <a:pt x="2743199" y="0"/>
                </a:lnTo>
                <a:lnTo>
                  <a:pt x="2743199" y="25907"/>
                </a:lnTo>
                <a:lnTo>
                  <a:pt x="2769107" y="25907"/>
                </a:lnTo>
                <a:close/>
              </a:path>
              <a:path w="4139565" h="50164">
                <a:moveTo>
                  <a:pt x="2819399" y="25907"/>
                </a:moveTo>
                <a:lnTo>
                  <a:pt x="2819399" y="0"/>
                </a:lnTo>
                <a:lnTo>
                  <a:pt x="2795015" y="0"/>
                </a:lnTo>
                <a:lnTo>
                  <a:pt x="2795015" y="25907"/>
                </a:lnTo>
                <a:lnTo>
                  <a:pt x="2819399" y="25907"/>
                </a:lnTo>
                <a:close/>
              </a:path>
              <a:path w="4139565" h="50164">
                <a:moveTo>
                  <a:pt x="2871215" y="25907"/>
                </a:moveTo>
                <a:lnTo>
                  <a:pt x="2871215" y="0"/>
                </a:lnTo>
                <a:lnTo>
                  <a:pt x="2845307" y="0"/>
                </a:lnTo>
                <a:lnTo>
                  <a:pt x="2845307" y="25907"/>
                </a:lnTo>
                <a:lnTo>
                  <a:pt x="2871215" y="25907"/>
                </a:lnTo>
                <a:close/>
              </a:path>
              <a:path w="4139565" h="50164">
                <a:moveTo>
                  <a:pt x="2921507" y="25907"/>
                </a:moveTo>
                <a:lnTo>
                  <a:pt x="2921507" y="0"/>
                </a:lnTo>
                <a:lnTo>
                  <a:pt x="2895599" y="0"/>
                </a:lnTo>
                <a:lnTo>
                  <a:pt x="2895599" y="25907"/>
                </a:lnTo>
                <a:lnTo>
                  <a:pt x="2921507" y="25907"/>
                </a:lnTo>
                <a:close/>
              </a:path>
              <a:path w="4139565" h="50164">
                <a:moveTo>
                  <a:pt x="2971799" y="25907"/>
                </a:moveTo>
                <a:lnTo>
                  <a:pt x="2971799" y="0"/>
                </a:lnTo>
                <a:lnTo>
                  <a:pt x="2947415" y="0"/>
                </a:lnTo>
                <a:lnTo>
                  <a:pt x="2947415" y="25907"/>
                </a:lnTo>
                <a:lnTo>
                  <a:pt x="2971799" y="25907"/>
                </a:lnTo>
                <a:close/>
              </a:path>
              <a:path w="4139565" h="50164">
                <a:moveTo>
                  <a:pt x="3023615" y="25907"/>
                </a:moveTo>
                <a:lnTo>
                  <a:pt x="3023615" y="0"/>
                </a:lnTo>
                <a:lnTo>
                  <a:pt x="2997707" y="0"/>
                </a:lnTo>
                <a:lnTo>
                  <a:pt x="2997707" y="25907"/>
                </a:lnTo>
                <a:lnTo>
                  <a:pt x="3023615" y="25907"/>
                </a:lnTo>
                <a:close/>
              </a:path>
              <a:path w="4139565" h="50164">
                <a:moveTo>
                  <a:pt x="3073907" y="25907"/>
                </a:moveTo>
                <a:lnTo>
                  <a:pt x="3073907" y="0"/>
                </a:lnTo>
                <a:lnTo>
                  <a:pt x="3047999" y="0"/>
                </a:lnTo>
                <a:lnTo>
                  <a:pt x="3047999" y="25907"/>
                </a:lnTo>
                <a:lnTo>
                  <a:pt x="3073907" y="25907"/>
                </a:lnTo>
                <a:close/>
              </a:path>
              <a:path w="4139565" h="50164">
                <a:moveTo>
                  <a:pt x="3124199" y="25907"/>
                </a:moveTo>
                <a:lnTo>
                  <a:pt x="3124199" y="0"/>
                </a:lnTo>
                <a:lnTo>
                  <a:pt x="3099815" y="0"/>
                </a:lnTo>
                <a:lnTo>
                  <a:pt x="3099815" y="25907"/>
                </a:lnTo>
                <a:lnTo>
                  <a:pt x="3124199" y="25907"/>
                </a:lnTo>
                <a:close/>
              </a:path>
              <a:path w="4139565" h="50164">
                <a:moveTo>
                  <a:pt x="3176015" y="25907"/>
                </a:moveTo>
                <a:lnTo>
                  <a:pt x="3176015" y="0"/>
                </a:lnTo>
                <a:lnTo>
                  <a:pt x="3150107" y="0"/>
                </a:lnTo>
                <a:lnTo>
                  <a:pt x="3150107" y="25907"/>
                </a:lnTo>
                <a:lnTo>
                  <a:pt x="3176015" y="25907"/>
                </a:lnTo>
                <a:close/>
              </a:path>
              <a:path w="4139565" h="50164">
                <a:moveTo>
                  <a:pt x="3226307" y="25907"/>
                </a:moveTo>
                <a:lnTo>
                  <a:pt x="3226307" y="0"/>
                </a:lnTo>
                <a:lnTo>
                  <a:pt x="3200399" y="0"/>
                </a:lnTo>
                <a:lnTo>
                  <a:pt x="3200399" y="25907"/>
                </a:lnTo>
                <a:lnTo>
                  <a:pt x="3226307" y="25907"/>
                </a:lnTo>
                <a:close/>
              </a:path>
              <a:path w="4139565" h="50164">
                <a:moveTo>
                  <a:pt x="3276599" y="25907"/>
                </a:moveTo>
                <a:lnTo>
                  <a:pt x="3276599" y="0"/>
                </a:lnTo>
                <a:lnTo>
                  <a:pt x="3252215" y="0"/>
                </a:lnTo>
                <a:lnTo>
                  <a:pt x="3252215" y="25907"/>
                </a:lnTo>
                <a:lnTo>
                  <a:pt x="3276599" y="25907"/>
                </a:lnTo>
                <a:close/>
              </a:path>
              <a:path w="4139565" h="50164">
                <a:moveTo>
                  <a:pt x="3328415" y="25907"/>
                </a:moveTo>
                <a:lnTo>
                  <a:pt x="3328415" y="0"/>
                </a:lnTo>
                <a:lnTo>
                  <a:pt x="3302507" y="0"/>
                </a:lnTo>
                <a:lnTo>
                  <a:pt x="3302507" y="25907"/>
                </a:lnTo>
                <a:lnTo>
                  <a:pt x="3328415" y="25907"/>
                </a:lnTo>
                <a:close/>
              </a:path>
              <a:path w="4139565" h="50164">
                <a:moveTo>
                  <a:pt x="3378707" y="25907"/>
                </a:moveTo>
                <a:lnTo>
                  <a:pt x="3378707" y="0"/>
                </a:lnTo>
                <a:lnTo>
                  <a:pt x="3352799" y="0"/>
                </a:lnTo>
                <a:lnTo>
                  <a:pt x="3352799" y="25907"/>
                </a:lnTo>
                <a:lnTo>
                  <a:pt x="3378707" y="25907"/>
                </a:lnTo>
                <a:close/>
              </a:path>
              <a:path w="4139565" h="50164">
                <a:moveTo>
                  <a:pt x="3428999" y="25907"/>
                </a:moveTo>
                <a:lnTo>
                  <a:pt x="3428999" y="0"/>
                </a:lnTo>
                <a:lnTo>
                  <a:pt x="3404615" y="0"/>
                </a:lnTo>
                <a:lnTo>
                  <a:pt x="3404615" y="25907"/>
                </a:lnTo>
                <a:lnTo>
                  <a:pt x="3428999" y="25907"/>
                </a:lnTo>
                <a:close/>
              </a:path>
              <a:path w="4139565" h="50164">
                <a:moveTo>
                  <a:pt x="3480815" y="25907"/>
                </a:moveTo>
                <a:lnTo>
                  <a:pt x="3480815" y="0"/>
                </a:lnTo>
                <a:lnTo>
                  <a:pt x="3454907" y="0"/>
                </a:lnTo>
                <a:lnTo>
                  <a:pt x="3454907" y="25907"/>
                </a:lnTo>
                <a:lnTo>
                  <a:pt x="3480815" y="25907"/>
                </a:lnTo>
                <a:close/>
              </a:path>
              <a:path w="4139565" h="50164">
                <a:moveTo>
                  <a:pt x="3531107" y="25907"/>
                </a:moveTo>
                <a:lnTo>
                  <a:pt x="3531107" y="0"/>
                </a:lnTo>
                <a:lnTo>
                  <a:pt x="3505199" y="0"/>
                </a:lnTo>
                <a:lnTo>
                  <a:pt x="3505199" y="25907"/>
                </a:lnTo>
                <a:lnTo>
                  <a:pt x="3531107" y="25907"/>
                </a:lnTo>
                <a:close/>
              </a:path>
              <a:path w="4139565" h="50164">
                <a:moveTo>
                  <a:pt x="3581399" y="25907"/>
                </a:moveTo>
                <a:lnTo>
                  <a:pt x="3581399" y="0"/>
                </a:lnTo>
                <a:lnTo>
                  <a:pt x="3557015" y="0"/>
                </a:lnTo>
                <a:lnTo>
                  <a:pt x="3557015" y="25907"/>
                </a:lnTo>
                <a:lnTo>
                  <a:pt x="3581399" y="25907"/>
                </a:lnTo>
                <a:close/>
              </a:path>
              <a:path w="4139565" h="50164">
                <a:moveTo>
                  <a:pt x="3633215" y="25907"/>
                </a:moveTo>
                <a:lnTo>
                  <a:pt x="3633215" y="0"/>
                </a:lnTo>
                <a:lnTo>
                  <a:pt x="3607307" y="0"/>
                </a:lnTo>
                <a:lnTo>
                  <a:pt x="3607307" y="25907"/>
                </a:lnTo>
                <a:lnTo>
                  <a:pt x="3633215" y="25907"/>
                </a:lnTo>
                <a:close/>
              </a:path>
              <a:path w="4139565" h="50164">
                <a:moveTo>
                  <a:pt x="3683507" y="25907"/>
                </a:moveTo>
                <a:lnTo>
                  <a:pt x="3683507" y="0"/>
                </a:lnTo>
                <a:lnTo>
                  <a:pt x="3657599" y="0"/>
                </a:lnTo>
                <a:lnTo>
                  <a:pt x="3657599" y="25907"/>
                </a:lnTo>
                <a:lnTo>
                  <a:pt x="3683507" y="25907"/>
                </a:lnTo>
                <a:close/>
              </a:path>
              <a:path w="4139565" h="50164">
                <a:moveTo>
                  <a:pt x="3733799" y="25907"/>
                </a:moveTo>
                <a:lnTo>
                  <a:pt x="3733799" y="0"/>
                </a:lnTo>
                <a:lnTo>
                  <a:pt x="3709415" y="0"/>
                </a:lnTo>
                <a:lnTo>
                  <a:pt x="3709415" y="25907"/>
                </a:lnTo>
                <a:lnTo>
                  <a:pt x="3733799" y="25907"/>
                </a:lnTo>
                <a:close/>
              </a:path>
              <a:path w="4139565" h="50164">
                <a:moveTo>
                  <a:pt x="3785615" y="25907"/>
                </a:moveTo>
                <a:lnTo>
                  <a:pt x="3785615" y="0"/>
                </a:lnTo>
                <a:lnTo>
                  <a:pt x="3759707" y="0"/>
                </a:lnTo>
                <a:lnTo>
                  <a:pt x="3759707" y="25907"/>
                </a:lnTo>
                <a:lnTo>
                  <a:pt x="3785615" y="25907"/>
                </a:lnTo>
                <a:close/>
              </a:path>
              <a:path w="4139565" h="50164">
                <a:moveTo>
                  <a:pt x="3835907" y="25907"/>
                </a:moveTo>
                <a:lnTo>
                  <a:pt x="3835907" y="0"/>
                </a:lnTo>
                <a:lnTo>
                  <a:pt x="3809999" y="0"/>
                </a:lnTo>
                <a:lnTo>
                  <a:pt x="3809999" y="25907"/>
                </a:lnTo>
                <a:lnTo>
                  <a:pt x="3835907" y="25907"/>
                </a:lnTo>
                <a:close/>
              </a:path>
              <a:path w="4139565" h="50164">
                <a:moveTo>
                  <a:pt x="3886199" y="25907"/>
                </a:moveTo>
                <a:lnTo>
                  <a:pt x="3886199" y="0"/>
                </a:lnTo>
                <a:lnTo>
                  <a:pt x="3861815" y="0"/>
                </a:lnTo>
                <a:lnTo>
                  <a:pt x="3861815" y="25907"/>
                </a:lnTo>
                <a:lnTo>
                  <a:pt x="3886199" y="25907"/>
                </a:lnTo>
                <a:close/>
              </a:path>
              <a:path w="4139565" h="50164">
                <a:moveTo>
                  <a:pt x="3938015" y="25907"/>
                </a:moveTo>
                <a:lnTo>
                  <a:pt x="3938015" y="0"/>
                </a:lnTo>
                <a:lnTo>
                  <a:pt x="3912107" y="0"/>
                </a:lnTo>
                <a:lnTo>
                  <a:pt x="3912107" y="25907"/>
                </a:lnTo>
                <a:lnTo>
                  <a:pt x="3938015" y="25907"/>
                </a:lnTo>
                <a:close/>
              </a:path>
              <a:path w="4139565" h="50164">
                <a:moveTo>
                  <a:pt x="3988307" y="25907"/>
                </a:moveTo>
                <a:lnTo>
                  <a:pt x="3988307" y="0"/>
                </a:lnTo>
                <a:lnTo>
                  <a:pt x="3962399" y="0"/>
                </a:lnTo>
                <a:lnTo>
                  <a:pt x="3962399" y="25907"/>
                </a:lnTo>
                <a:lnTo>
                  <a:pt x="3988307" y="25907"/>
                </a:lnTo>
                <a:close/>
              </a:path>
              <a:path w="4139565" h="50164">
                <a:moveTo>
                  <a:pt x="4038599" y="25907"/>
                </a:moveTo>
                <a:lnTo>
                  <a:pt x="4038599" y="0"/>
                </a:lnTo>
                <a:lnTo>
                  <a:pt x="4014215" y="0"/>
                </a:lnTo>
                <a:lnTo>
                  <a:pt x="4014215" y="25907"/>
                </a:lnTo>
                <a:lnTo>
                  <a:pt x="4038599" y="25907"/>
                </a:lnTo>
                <a:close/>
              </a:path>
              <a:path w="4139565" h="50164">
                <a:moveTo>
                  <a:pt x="4090415" y="25907"/>
                </a:moveTo>
                <a:lnTo>
                  <a:pt x="4090415" y="0"/>
                </a:lnTo>
                <a:lnTo>
                  <a:pt x="4067311" y="0"/>
                </a:lnTo>
                <a:lnTo>
                  <a:pt x="4065524" y="4268"/>
                </a:lnTo>
                <a:lnTo>
                  <a:pt x="4063896" y="20599"/>
                </a:lnTo>
                <a:lnTo>
                  <a:pt x="4066158" y="25907"/>
                </a:lnTo>
                <a:lnTo>
                  <a:pt x="4090415" y="25907"/>
                </a:lnTo>
                <a:close/>
              </a:path>
              <a:path w="4139565" h="50164">
                <a:moveTo>
                  <a:pt x="4067311" y="0"/>
                </a:moveTo>
                <a:lnTo>
                  <a:pt x="4064507" y="0"/>
                </a:lnTo>
                <a:lnTo>
                  <a:pt x="4064507" y="14467"/>
                </a:lnTo>
                <a:lnTo>
                  <a:pt x="4065524" y="4268"/>
                </a:lnTo>
                <a:lnTo>
                  <a:pt x="4067311" y="0"/>
                </a:lnTo>
                <a:close/>
              </a:path>
              <a:path w="4139565" h="50164">
                <a:moveTo>
                  <a:pt x="4066158" y="25907"/>
                </a:moveTo>
                <a:lnTo>
                  <a:pt x="4064507" y="22034"/>
                </a:lnTo>
                <a:lnTo>
                  <a:pt x="4064507" y="25907"/>
                </a:lnTo>
                <a:lnTo>
                  <a:pt x="4066158" y="25907"/>
                </a:lnTo>
                <a:close/>
              </a:path>
              <a:path w="4139565" h="50164">
                <a:moveTo>
                  <a:pt x="4090415" y="47545"/>
                </a:moveTo>
                <a:lnTo>
                  <a:pt x="4090415" y="25907"/>
                </a:lnTo>
                <a:lnTo>
                  <a:pt x="4066158" y="25907"/>
                </a:lnTo>
                <a:lnTo>
                  <a:pt x="4068950" y="32462"/>
                </a:lnTo>
                <a:lnTo>
                  <a:pt x="4078113" y="41795"/>
                </a:lnTo>
                <a:lnTo>
                  <a:pt x="4090415" y="47545"/>
                </a:lnTo>
                <a:close/>
              </a:path>
              <a:path w="4139565" h="50164">
                <a:moveTo>
                  <a:pt x="4139021" y="8810"/>
                </a:moveTo>
                <a:lnTo>
                  <a:pt x="4135175" y="-4402"/>
                </a:lnTo>
                <a:lnTo>
                  <a:pt x="4126932" y="-15472"/>
                </a:lnTo>
                <a:lnTo>
                  <a:pt x="4115249" y="-23079"/>
                </a:lnTo>
                <a:lnTo>
                  <a:pt x="4101083" y="-25907"/>
                </a:lnTo>
                <a:lnTo>
                  <a:pt x="4091063" y="-24483"/>
                </a:lnTo>
                <a:lnTo>
                  <a:pt x="4079828" y="-18732"/>
                </a:lnTo>
                <a:lnTo>
                  <a:pt x="4071075" y="-8995"/>
                </a:lnTo>
                <a:lnTo>
                  <a:pt x="4067311" y="0"/>
                </a:lnTo>
                <a:lnTo>
                  <a:pt x="4090415" y="0"/>
                </a:lnTo>
                <a:lnTo>
                  <a:pt x="4090415" y="47545"/>
                </a:lnTo>
                <a:lnTo>
                  <a:pt x="4091024" y="47830"/>
                </a:lnTo>
                <a:lnTo>
                  <a:pt x="4107324" y="49799"/>
                </a:lnTo>
                <a:lnTo>
                  <a:pt x="4120006" y="45286"/>
                </a:lnTo>
                <a:lnTo>
                  <a:pt x="4130080" y="36548"/>
                </a:lnTo>
                <a:lnTo>
                  <a:pt x="4136700" y="24189"/>
                </a:lnTo>
                <a:lnTo>
                  <a:pt x="4139021" y="881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453262" y="5161788"/>
            <a:ext cx="4591685" cy="50165"/>
          </a:xfrm>
          <a:custGeom>
            <a:avLst/>
            <a:gdLst/>
            <a:ahLst/>
            <a:cxnLst/>
            <a:rect l="l" t="t" r="r" b="b"/>
            <a:pathLst>
              <a:path w="4591684" h="50164">
                <a:moveTo>
                  <a:pt x="25907" y="25907"/>
                </a:moveTo>
                <a:lnTo>
                  <a:pt x="25907" y="0"/>
                </a:lnTo>
                <a:lnTo>
                  <a:pt x="0" y="0"/>
                </a:lnTo>
                <a:lnTo>
                  <a:pt x="0" y="25907"/>
                </a:lnTo>
                <a:lnTo>
                  <a:pt x="25907" y="25907"/>
                </a:lnTo>
                <a:close/>
              </a:path>
              <a:path w="4591684" h="50164">
                <a:moveTo>
                  <a:pt x="76199" y="25907"/>
                </a:moveTo>
                <a:lnTo>
                  <a:pt x="76199" y="0"/>
                </a:lnTo>
                <a:lnTo>
                  <a:pt x="51815" y="0"/>
                </a:lnTo>
                <a:lnTo>
                  <a:pt x="51815" y="25907"/>
                </a:lnTo>
                <a:lnTo>
                  <a:pt x="76199" y="25907"/>
                </a:lnTo>
                <a:close/>
              </a:path>
              <a:path w="4591684" h="50164">
                <a:moveTo>
                  <a:pt x="128015" y="25907"/>
                </a:moveTo>
                <a:lnTo>
                  <a:pt x="128015" y="0"/>
                </a:lnTo>
                <a:lnTo>
                  <a:pt x="102107" y="0"/>
                </a:lnTo>
                <a:lnTo>
                  <a:pt x="102107" y="25907"/>
                </a:lnTo>
                <a:lnTo>
                  <a:pt x="128015" y="25907"/>
                </a:lnTo>
                <a:close/>
              </a:path>
              <a:path w="4591684" h="50164">
                <a:moveTo>
                  <a:pt x="178307" y="25907"/>
                </a:moveTo>
                <a:lnTo>
                  <a:pt x="178307" y="0"/>
                </a:lnTo>
                <a:lnTo>
                  <a:pt x="152399" y="0"/>
                </a:lnTo>
                <a:lnTo>
                  <a:pt x="152399" y="25907"/>
                </a:lnTo>
                <a:lnTo>
                  <a:pt x="178307" y="25907"/>
                </a:lnTo>
                <a:close/>
              </a:path>
              <a:path w="4591684" h="50164">
                <a:moveTo>
                  <a:pt x="228599" y="25907"/>
                </a:moveTo>
                <a:lnTo>
                  <a:pt x="228599" y="0"/>
                </a:lnTo>
                <a:lnTo>
                  <a:pt x="204215" y="0"/>
                </a:lnTo>
                <a:lnTo>
                  <a:pt x="204215" y="25907"/>
                </a:lnTo>
                <a:lnTo>
                  <a:pt x="228599" y="25907"/>
                </a:lnTo>
                <a:close/>
              </a:path>
              <a:path w="4591684" h="50164">
                <a:moveTo>
                  <a:pt x="280415" y="25907"/>
                </a:moveTo>
                <a:lnTo>
                  <a:pt x="280415" y="0"/>
                </a:lnTo>
                <a:lnTo>
                  <a:pt x="254507" y="0"/>
                </a:lnTo>
                <a:lnTo>
                  <a:pt x="254507" y="25907"/>
                </a:lnTo>
                <a:lnTo>
                  <a:pt x="280415" y="25907"/>
                </a:lnTo>
                <a:close/>
              </a:path>
              <a:path w="4591684" h="50164">
                <a:moveTo>
                  <a:pt x="330707" y="25907"/>
                </a:moveTo>
                <a:lnTo>
                  <a:pt x="330707" y="0"/>
                </a:lnTo>
                <a:lnTo>
                  <a:pt x="304799" y="0"/>
                </a:lnTo>
                <a:lnTo>
                  <a:pt x="304799" y="25907"/>
                </a:lnTo>
                <a:lnTo>
                  <a:pt x="330707" y="25907"/>
                </a:lnTo>
                <a:close/>
              </a:path>
              <a:path w="4591684" h="50164">
                <a:moveTo>
                  <a:pt x="380999" y="25907"/>
                </a:moveTo>
                <a:lnTo>
                  <a:pt x="380999" y="0"/>
                </a:lnTo>
                <a:lnTo>
                  <a:pt x="356615" y="0"/>
                </a:lnTo>
                <a:lnTo>
                  <a:pt x="356615" y="25907"/>
                </a:lnTo>
                <a:lnTo>
                  <a:pt x="380999" y="25907"/>
                </a:lnTo>
                <a:close/>
              </a:path>
              <a:path w="4591684" h="50164">
                <a:moveTo>
                  <a:pt x="432815" y="25907"/>
                </a:moveTo>
                <a:lnTo>
                  <a:pt x="432815" y="0"/>
                </a:lnTo>
                <a:lnTo>
                  <a:pt x="406907" y="0"/>
                </a:lnTo>
                <a:lnTo>
                  <a:pt x="406907" y="25907"/>
                </a:lnTo>
                <a:lnTo>
                  <a:pt x="432815" y="25907"/>
                </a:lnTo>
                <a:close/>
              </a:path>
              <a:path w="4591684" h="50164">
                <a:moveTo>
                  <a:pt x="483107" y="25907"/>
                </a:moveTo>
                <a:lnTo>
                  <a:pt x="483107" y="0"/>
                </a:lnTo>
                <a:lnTo>
                  <a:pt x="457199" y="0"/>
                </a:lnTo>
                <a:lnTo>
                  <a:pt x="457199" y="25907"/>
                </a:lnTo>
                <a:lnTo>
                  <a:pt x="483107" y="25907"/>
                </a:lnTo>
                <a:close/>
              </a:path>
              <a:path w="4591684" h="50164">
                <a:moveTo>
                  <a:pt x="533399" y="25907"/>
                </a:moveTo>
                <a:lnTo>
                  <a:pt x="533399" y="0"/>
                </a:lnTo>
                <a:lnTo>
                  <a:pt x="509015" y="0"/>
                </a:lnTo>
                <a:lnTo>
                  <a:pt x="509015" y="25907"/>
                </a:lnTo>
                <a:lnTo>
                  <a:pt x="533399" y="25907"/>
                </a:lnTo>
                <a:close/>
              </a:path>
              <a:path w="4591684" h="50164">
                <a:moveTo>
                  <a:pt x="585215" y="25907"/>
                </a:moveTo>
                <a:lnTo>
                  <a:pt x="585215" y="0"/>
                </a:lnTo>
                <a:lnTo>
                  <a:pt x="559307" y="0"/>
                </a:lnTo>
                <a:lnTo>
                  <a:pt x="559307" y="25907"/>
                </a:lnTo>
                <a:lnTo>
                  <a:pt x="585215" y="25907"/>
                </a:lnTo>
                <a:close/>
              </a:path>
              <a:path w="4591684" h="50164">
                <a:moveTo>
                  <a:pt x="635507" y="25907"/>
                </a:moveTo>
                <a:lnTo>
                  <a:pt x="635507" y="0"/>
                </a:lnTo>
                <a:lnTo>
                  <a:pt x="609599" y="0"/>
                </a:lnTo>
                <a:lnTo>
                  <a:pt x="609599" y="25907"/>
                </a:lnTo>
                <a:lnTo>
                  <a:pt x="635507" y="25907"/>
                </a:lnTo>
                <a:close/>
              </a:path>
              <a:path w="4591684" h="50164">
                <a:moveTo>
                  <a:pt x="685799" y="25907"/>
                </a:moveTo>
                <a:lnTo>
                  <a:pt x="685799" y="0"/>
                </a:lnTo>
                <a:lnTo>
                  <a:pt x="661415" y="0"/>
                </a:lnTo>
                <a:lnTo>
                  <a:pt x="661415" y="25907"/>
                </a:lnTo>
                <a:lnTo>
                  <a:pt x="685799" y="25907"/>
                </a:lnTo>
                <a:close/>
              </a:path>
              <a:path w="4591684" h="50164">
                <a:moveTo>
                  <a:pt x="737615" y="25907"/>
                </a:moveTo>
                <a:lnTo>
                  <a:pt x="737615" y="0"/>
                </a:lnTo>
                <a:lnTo>
                  <a:pt x="711707" y="0"/>
                </a:lnTo>
                <a:lnTo>
                  <a:pt x="711707" y="25907"/>
                </a:lnTo>
                <a:lnTo>
                  <a:pt x="737615" y="25907"/>
                </a:lnTo>
                <a:close/>
              </a:path>
              <a:path w="4591684" h="50164">
                <a:moveTo>
                  <a:pt x="787907" y="25907"/>
                </a:moveTo>
                <a:lnTo>
                  <a:pt x="787907" y="0"/>
                </a:lnTo>
                <a:lnTo>
                  <a:pt x="761999" y="0"/>
                </a:lnTo>
                <a:lnTo>
                  <a:pt x="761999" y="25907"/>
                </a:lnTo>
                <a:lnTo>
                  <a:pt x="787907" y="25907"/>
                </a:lnTo>
                <a:close/>
              </a:path>
              <a:path w="4591684" h="50164">
                <a:moveTo>
                  <a:pt x="838199" y="25907"/>
                </a:moveTo>
                <a:lnTo>
                  <a:pt x="838199" y="0"/>
                </a:lnTo>
                <a:lnTo>
                  <a:pt x="813815" y="0"/>
                </a:lnTo>
                <a:lnTo>
                  <a:pt x="813815" y="25907"/>
                </a:lnTo>
                <a:lnTo>
                  <a:pt x="838199" y="25907"/>
                </a:lnTo>
                <a:close/>
              </a:path>
              <a:path w="4591684" h="50164">
                <a:moveTo>
                  <a:pt x="890015" y="25907"/>
                </a:moveTo>
                <a:lnTo>
                  <a:pt x="890015" y="0"/>
                </a:lnTo>
                <a:lnTo>
                  <a:pt x="864107" y="0"/>
                </a:lnTo>
                <a:lnTo>
                  <a:pt x="864107" y="25907"/>
                </a:lnTo>
                <a:lnTo>
                  <a:pt x="890015" y="25907"/>
                </a:lnTo>
                <a:close/>
              </a:path>
              <a:path w="4591684" h="50164">
                <a:moveTo>
                  <a:pt x="940307" y="25907"/>
                </a:moveTo>
                <a:lnTo>
                  <a:pt x="940307" y="0"/>
                </a:lnTo>
                <a:lnTo>
                  <a:pt x="914399" y="0"/>
                </a:lnTo>
                <a:lnTo>
                  <a:pt x="914399" y="25907"/>
                </a:lnTo>
                <a:lnTo>
                  <a:pt x="940307" y="25907"/>
                </a:lnTo>
                <a:close/>
              </a:path>
              <a:path w="4591684" h="50164">
                <a:moveTo>
                  <a:pt x="990599" y="25907"/>
                </a:moveTo>
                <a:lnTo>
                  <a:pt x="990599" y="0"/>
                </a:lnTo>
                <a:lnTo>
                  <a:pt x="966215" y="0"/>
                </a:lnTo>
                <a:lnTo>
                  <a:pt x="966215" y="25907"/>
                </a:lnTo>
                <a:lnTo>
                  <a:pt x="990599" y="25907"/>
                </a:lnTo>
                <a:close/>
              </a:path>
              <a:path w="4591684" h="50164">
                <a:moveTo>
                  <a:pt x="1042415" y="25907"/>
                </a:moveTo>
                <a:lnTo>
                  <a:pt x="1042415" y="0"/>
                </a:lnTo>
                <a:lnTo>
                  <a:pt x="1016507" y="0"/>
                </a:lnTo>
                <a:lnTo>
                  <a:pt x="1016507" y="25907"/>
                </a:lnTo>
                <a:lnTo>
                  <a:pt x="1042415" y="25907"/>
                </a:lnTo>
                <a:close/>
              </a:path>
              <a:path w="4591684" h="50164">
                <a:moveTo>
                  <a:pt x="1092707" y="25907"/>
                </a:moveTo>
                <a:lnTo>
                  <a:pt x="1092707" y="0"/>
                </a:lnTo>
                <a:lnTo>
                  <a:pt x="1066799" y="0"/>
                </a:lnTo>
                <a:lnTo>
                  <a:pt x="1066799" y="25907"/>
                </a:lnTo>
                <a:lnTo>
                  <a:pt x="1092707" y="25907"/>
                </a:lnTo>
                <a:close/>
              </a:path>
              <a:path w="4591684" h="50164">
                <a:moveTo>
                  <a:pt x="1142999" y="25907"/>
                </a:moveTo>
                <a:lnTo>
                  <a:pt x="1142999" y="0"/>
                </a:lnTo>
                <a:lnTo>
                  <a:pt x="1118615" y="0"/>
                </a:lnTo>
                <a:lnTo>
                  <a:pt x="1118615" y="25907"/>
                </a:lnTo>
                <a:lnTo>
                  <a:pt x="1142999" y="25907"/>
                </a:lnTo>
                <a:close/>
              </a:path>
              <a:path w="4591684" h="50164">
                <a:moveTo>
                  <a:pt x="1194815" y="25907"/>
                </a:moveTo>
                <a:lnTo>
                  <a:pt x="1194815" y="0"/>
                </a:lnTo>
                <a:lnTo>
                  <a:pt x="1168907" y="0"/>
                </a:lnTo>
                <a:lnTo>
                  <a:pt x="1168907" y="25907"/>
                </a:lnTo>
                <a:lnTo>
                  <a:pt x="1194815" y="25907"/>
                </a:lnTo>
                <a:close/>
              </a:path>
              <a:path w="4591684" h="50164">
                <a:moveTo>
                  <a:pt x="1245107" y="25907"/>
                </a:moveTo>
                <a:lnTo>
                  <a:pt x="1245107" y="0"/>
                </a:lnTo>
                <a:lnTo>
                  <a:pt x="1219199" y="0"/>
                </a:lnTo>
                <a:lnTo>
                  <a:pt x="1219199" y="25907"/>
                </a:lnTo>
                <a:lnTo>
                  <a:pt x="1245107" y="25907"/>
                </a:lnTo>
                <a:close/>
              </a:path>
              <a:path w="4591684" h="50164">
                <a:moveTo>
                  <a:pt x="1295399" y="25907"/>
                </a:moveTo>
                <a:lnTo>
                  <a:pt x="1295399" y="0"/>
                </a:lnTo>
                <a:lnTo>
                  <a:pt x="1271015" y="0"/>
                </a:lnTo>
                <a:lnTo>
                  <a:pt x="1271015" y="25907"/>
                </a:lnTo>
                <a:lnTo>
                  <a:pt x="1295399" y="25907"/>
                </a:lnTo>
                <a:close/>
              </a:path>
              <a:path w="4591684" h="50164">
                <a:moveTo>
                  <a:pt x="1347215" y="25907"/>
                </a:moveTo>
                <a:lnTo>
                  <a:pt x="1347215" y="0"/>
                </a:lnTo>
                <a:lnTo>
                  <a:pt x="1321307" y="0"/>
                </a:lnTo>
                <a:lnTo>
                  <a:pt x="1321307" y="25907"/>
                </a:lnTo>
                <a:lnTo>
                  <a:pt x="1347215" y="25907"/>
                </a:lnTo>
                <a:close/>
              </a:path>
              <a:path w="4591684" h="50164">
                <a:moveTo>
                  <a:pt x="1397507" y="25907"/>
                </a:moveTo>
                <a:lnTo>
                  <a:pt x="1397507" y="0"/>
                </a:lnTo>
                <a:lnTo>
                  <a:pt x="1371599" y="0"/>
                </a:lnTo>
                <a:lnTo>
                  <a:pt x="1371599" y="25907"/>
                </a:lnTo>
                <a:lnTo>
                  <a:pt x="1397507" y="25907"/>
                </a:lnTo>
                <a:close/>
              </a:path>
              <a:path w="4591684" h="50164">
                <a:moveTo>
                  <a:pt x="1447799" y="25907"/>
                </a:moveTo>
                <a:lnTo>
                  <a:pt x="1447799" y="0"/>
                </a:lnTo>
                <a:lnTo>
                  <a:pt x="1423415" y="0"/>
                </a:lnTo>
                <a:lnTo>
                  <a:pt x="1423415" y="25907"/>
                </a:lnTo>
                <a:lnTo>
                  <a:pt x="1447799" y="25907"/>
                </a:lnTo>
                <a:close/>
              </a:path>
              <a:path w="4591684" h="50164">
                <a:moveTo>
                  <a:pt x="1499615" y="25907"/>
                </a:moveTo>
                <a:lnTo>
                  <a:pt x="1499615" y="0"/>
                </a:lnTo>
                <a:lnTo>
                  <a:pt x="1473707" y="0"/>
                </a:lnTo>
                <a:lnTo>
                  <a:pt x="1473707" y="25907"/>
                </a:lnTo>
                <a:lnTo>
                  <a:pt x="1499615" y="25907"/>
                </a:lnTo>
                <a:close/>
              </a:path>
              <a:path w="4591684" h="50164">
                <a:moveTo>
                  <a:pt x="1549907" y="25907"/>
                </a:moveTo>
                <a:lnTo>
                  <a:pt x="1549907" y="0"/>
                </a:lnTo>
                <a:lnTo>
                  <a:pt x="1523999" y="0"/>
                </a:lnTo>
                <a:lnTo>
                  <a:pt x="1523999" y="25907"/>
                </a:lnTo>
                <a:lnTo>
                  <a:pt x="1549907" y="25907"/>
                </a:lnTo>
                <a:close/>
              </a:path>
              <a:path w="4591684" h="50164">
                <a:moveTo>
                  <a:pt x="1600199" y="25907"/>
                </a:moveTo>
                <a:lnTo>
                  <a:pt x="1600199" y="0"/>
                </a:lnTo>
                <a:lnTo>
                  <a:pt x="1575815" y="0"/>
                </a:lnTo>
                <a:lnTo>
                  <a:pt x="1575815" y="25907"/>
                </a:lnTo>
                <a:lnTo>
                  <a:pt x="1600199" y="25907"/>
                </a:lnTo>
                <a:close/>
              </a:path>
              <a:path w="4591684" h="50164">
                <a:moveTo>
                  <a:pt x="1652015" y="25907"/>
                </a:moveTo>
                <a:lnTo>
                  <a:pt x="1652015" y="0"/>
                </a:lnTo>
                <a:lnTo>
                  <a:pt x="1626107" y="0"/>
                </a:lnTo>
                <a:lnTo>
                  <a:pt x="1626107" y="25907"/>
                </a:lnTo>
                <a:lnTo>
                  <a:pt x="1652015" y="25907"/>
                </a:lnTo>
                <a:close/>
              </a:path>
              <a:path w="4591684" h="50164">
                <a:moveTo>
                  <a:pt x="1702307" y="25907"/>
                </a:moveTo>
                <a:lnTo>
                  <a:pt x="1702307" y="0"/>
                </a:lnTo>
                <a:lnTo>
                  <a:pt x="1676399" y="0"/>
                </a:lnTo>
                <a:lnTo>
                  <a:pt x="1676399" y="25907"/>
                </a:lnTo>
                <a:lnTo>
                  <a:pt x="1702307" y="25907"/>
                </a:lnTo>
                <a:close/>
              </a:path>
              <a:path w="4591684" h="50164">
                <a:moveTo>
                  <a:pt x="1752599" y="25907"/>
                </a:moveTo>
                <a:lnTo>
                  <a:pt x="1752599" y="0"/>
                </a:lnTo>
                <a:lnTo>
                  <a:pt x="1728215" y="0"/>
                </a:lnTo>
                <a:lnTo>
                  <a:pt x="1728215" y="25907"/>
                </a:lnTo>
                <a:lnTo>
                  <a:pt x="1752599" y="25907"/>
                </a:lnTo>
                <a:close/>
              </a:path>
              <a:path w="4591684" h="50164">
                <a:moveTo>
                  <a:pt x="1804415" y="25907"/>
                </a:moveTo>
                <a:lnTo>
                  <a:pt x="1804415" y="0"/>
                </a:lnTo>
                <a:lnTo>
                  <a:pt x="1778507" y="0"/>
                </a:lnTo>
                <a:lnTo>
                  <a:pt x="1778507" y="25907"/>
                </a:lnTo>
                <a:lnTo>
                  <a:pt x="1804415" y="25907"/>
                </a:lnTo>
                <a:close/>
              </a:path>
              <a:path w="4591684" h="50164">
                <a:moveTo>
                  <a:pt x="1854707" y="25907"/>
                </a:moveTo>
                <a:lnTo>
                  <a:pt x="1854707" y="0"/>
                </a:lnTo>
                <a:lnTo>
                  <a:pt x="1828799" y="0"/>
                </a:lnTo>
                <a:lnTo>
                  <a:pt x="1828799" y="25907"/>
                </a:lnTo>
                <a:lnTo>
                  <a:pt x="1854707" y="25907"/>
                </a:lnTo>
                <a:close/>
              </a:path>
              <a:path w="4591684" h="50164">
                <a:moveTo>
                  <a:pt x="1904999" y="25907"/>
                </a:moveTo>
                <a:lnTo>
                  <a:pt x="1904999" y="0"/>
                </a:lnTo>
                <a:lnTo>
                  <a:pt x="1880615" y="0"/>
                </a:lnTo>
                <a:lnTo>
                  <a:pt x="1880615" y="25907"/>
                </a:lnTo>
                <a:lnTo>
                  <a:pt x="1904999" y="25907"/>
                </a:lnTo>
                <a:close/>
              </a:path>
              <a:path w="4591684" h="50164">
                <a:moveTo>
                  <a:pt x="1956815" y="25907"/>
                </a:moveTo>
                <a:lnTo>
                  <a:pt x="1956815" y="0"/>
                </a:lnTo>
                <a:lnTo>
                  <a:pt x="1930907" y="0"/>
                </a:lnTo>
                <a:lnTo>
                  <a:pt x="1930907" y="25907"/>
                </a:lnTo>
                <a:lnTo>
                  <a:pt x="1956815" y="25907"/>
                </a:lnTo>
                <a:close/>
              </a:path>
              <a:path w="4591684" h="50164">
                <a:moveTo>
                  <a:pt x="2007107" y="25907"/>
                </a:moveTo>
                <a:lnTo>
                  <a:pt x="2007107" y="0"/>
                </a:lnTo>
                <a:lnTo>
                  <a:pt x="1981199" y="0"/>
                </a:lnTo>
                <a:lnTo>
                  <a:pt x="1981199" y="25907"/>
                </a:lnTo>
                <a:lnTo>
                  <a:pt x="2007107" y="25907"/>
                </a:lnTo>
                <a:close/>
              </a:path>
              <a:path w="4591684" h="50164">
                <a:moveTo>
                  <a:pt x="2057399" y="25907"/>
                </a:moveTo>
                <a:lnTo>
                  <a:pt x="2057399" y="0"/>
                </a:lnTo>
                <a:lnTo>
                  <a:pt x="2033015" y="0"/>
                </a:lnTo>
                <a:lnTo>
                  <a:pt x="2033015" y="25907"/>
                </a:lnTo>
                <a:lnTo>
                  <a:pt x="2057399" y="25907"/>
                </a:lnTo>
                <a:close/>
              </a:path>
              <a:path w="4591684" h="50164">
                <a:moveTo>
                  <a:pt x="2109215" y="25907"/>
                </a:moveTo>
                <a:lnTo>
                  <a:pt x="2109215" y="0"/>
                </a:lnTo>
                <a:lnTo>
                  <a:pt x="2083307" y="0"/>
                </a:lnTo>
                <a:lnTo>
                  <a:pt x="2083307" y="25907"/>
                </a:lnTo>
                <a:lnTo>
                  <a:pt x="2109215" y="25907"/>
                </a:lnTo>
                <a:close/>
              </a:path>
              <a:path w="4591684" h="50164">
                <a:moveTo>
                  <a:pt x="2159507" y="25907"/>
                </a:moveTo>
                <a:lnTo>
                  <a:pt x="2159507" y="0"/>
                </a:lnTo>
                <a:lnTo>
                  <a:pt x="2133599" y="0"/>
                </a:lnTo>
                <a:lnTo>
                  <a:pt x="2133599" y="25907"/>
                </a:lnTo>
                <a:lnTo>
                  <a:pt x="2159507" y="25907"/>
                </a:lnTo>
                <a:close/>
              </a:path>
              <a:path w="4591684" h="50164">
                <a:moveTo>
                  <a:pt x="2209799" y="25907"/>
                </a:moveTo>
                <a:lnTo>
                  <a:pt x="2209799" y="0"/>
                </a:lnTo>
                <a:lnTo>
                  <a:pt x="2185415" y="0"/>
                </a:lnTo>
                <a:lnTo>
                  <a:pt x="2185415" y="25907"/>
                </a:lnTo>
                <a:lnTo>
                  <a:pt x="2209799" y="25907"/>
                </a:lnTo>
                <a:close/>
              </a:path>
              <a:path w="4591684" h="50164">
                <a:moveTo>
                  <a:pt x="2261615" y="25907"/>
                </a:moveTo>
                <a:lnTo>
                  <a:pt x="2261615" y="0"/>
                </a:lnTo>
                <a:lnTo>
                  <a:pt x="2235707" y="0"/>
                </a:lnTo>
                <a:lnTo>
                  <a:pt x="2235707" y="25907"/>
                </a:lnTo>
                <a:lnTo>
                  <a:pt x="2261615" y="25907"/>
                </a:lnTo>
                <a:close/>
              </a:path>
              <a:path w="4591684" h="50164">
                <a:moveTo>
                  <a:pt x="2311907" y="25907"/>
                </a:moveTo>
                <a:lnTo>
                  <a:pt x="2311907" y="0"/>
                </a:lnTo>
                <a:lnTo>
                  <a:pt x="2285999" y="0"/>
                </a:lnTo>
                <a:lnTo>
                  <a:pt x="2285999" y="25907"/>
                </a:lnTo>
                <a:lnTo>
                  <a:pt x="2311907" y="25907"/>
                </a:lnTo>
                <a:close/>
              </a:path>
              <a:path w="4591684" h="50164">
                <a:moveTo>
                  <a:pt x="2362199" y="25907"/>
                </a:moveTo>
                <a:lnTo>
                  <a:pt x="2362199" y="0"/>
                </a:lnTo>
                <a:lnTo>
                  <a:pt x="2337815" y="0"/>
                </a:lnTo>
                <a:lnTo>
                  <a:pt x="2337815" y="25907"/>
                </a:lnTo>
                <a:lnTo>
                  <a:pt x="2362199" y="25907"/>
                </a:lnTo>
                <a:close/>
              </a:path>
              <a:path w="4591684" h="50164">
                <a:moveTo>
                  <a:pt x="2414015" y="25907"/>
                </a:moveTo>
                <a:lnTo>
                  <a:pt x="2414015" y="0"/>
                </a:lnTo>
                <a:lnTo>
                  <a:pt x="2388107" y="0"/>
                </a:lnTo>
                <a:lnTo>
                  <a:pt x="2388107" y="25907"/>
                </a:lnTo>
                <a:lnTo>
                  <a:pt x="2414015" y="25907"/>
                </a:lnTo>
                <a:close/>
              </a:path>
              <a:path w="4591684" h="50164">
                <a:moveTo>
                  <a:pt x="2464307" y="25907"/>
                </a:moveTo>
                <a:lnTo>
                  <a:pt x="2464307" y="0"/>
                </a:lnTo>
                <a:lnTo>
                  <a:pt x="2438399" y="0"/>
                </a:lnTo>
                <a:lnTo>
                  <a:pt x="2438399" y="25907"/>
                </a:lnTo>
                <a:lnTo>
                  <a:pt x="2464307" y="25907"/>
                </a:lnTo>
                <a:close/>
              </a:path>
              <a:path w="4591684" h="50164">
                <a:moveTo>
                  <a:pt x="2514599" y="25907"/>
                </a:moveTo>
                <a:lnTo>
                  <a:pt x="2514599" y="0"/>
                </a:lnTo>
                <a:lnTo>
                  <a:pt x="2490215" y="0"/>
                </a:lnTo>
                <a:lnTo>
                  <a:pt x="2490215" y="25907"/>
                </a:lnTo>
                <a:lnTo>
                  <a:pt x="2514599" y="25907"/>
                </a:lnTo>
                <a:close/>
              </a:path>
              <a:path w="4591684" h="50164">
                <a:moveTo>
                  <a:pt x="2566415" y="25907"/>
                </a:moveTo>
                <a:lnTo>
                  <a:pt x="2566415" y="0"/>
                </a:lnTo>
                <a:lnTo>
                  <a:pt x="2540507" y="0"/>
                </a:lnTo>
                <a:lnTo>
                  <a:pt x="2540507" y="25907"/>
                </a:lnTo>
                <a:lnTo>
                  <a:pt x="2566415" y="25907"/>
                </a:lnTo>
                <a:close/>
              </a:path>
              <a:path w="4591684" h="50164">
                <a:moveTo>
                  <a:pt x="2616707" y="25907"/>
                </a:moveTo>
                <a:lnTo>
                  <a:pt x="2616707" y="0"/>
                </a:lnTo>
                <a:lnTo>
                  <a:pt x="2590799" y="0"/>
                </a:lnTo>
                <a:lnTo>
                  <a:pt x="2590799" y="25907"/>
                </a:lnTo>
                <a:lnTo>
                  <a:pt x="2616707" y="25907"/>
                </a:lnTo>
                <a:close/>
              </a:path>
              <a:path w="4591684" h="50164">
                <a:moveTo>
                  <a:pt x="2666999" y="25907"/>
                </a:moveTo>
                <a:lnTo>
                  <a:pt x="2666999" y="0"/>
                </a:lnTo>
                <a:lnTo>
                  <a:pt x="2642615" y="0"/>
                </a:lnTo>
                <a:lnTo>
                  <a:pt x="2642615" y="25907"/>
                </a:lnTo>
                <a:lnTo>
                  <a:pt x="2666999" y="25907"/>
                </a:lnTo>
                <a:close/>
              </a:path>
              <a:path w="4591684" h="50164">
                <a:moveTo>
                  <a:pt x="2718815" y="25907"/>
                </a:moveTo>
                <a:lnTo>
                  <a:pt x="2718815" y="0"/>
                </a:lnTo>
                <a:lnTo>
                  <a:pt x="2692907" y="0"/>
                </a:lnTo>
                <a:lnTo>
                  <a:pt x="2692907" y="25907"/>
                </a:lnTo>
                <a:lnTo>
                  <a:pt x="2718815" y="25907"/>
                </a:lnTo>
                <a:close/>
              </a:path>
              <a:path w="4591684" h="50164">
                <a:moveTo>
                  <a:pt x="2769107" y="25907"/>
                </a:moveTo>
                <a:lnTo>
                  <a:pt x="2769107" y="0"/>
                </a:lnTo>
                <a:lnTo>
                  <a:pt x="2743199" y="0"/>
                </a:lnTo>
                <a:lnTo>
                  <a:pt x="2743199" y="25907"/>
                </a:lnTo>
                <a:lnTo>
                  <a:pt x="2769107" y="25907"/>
                </a:lnTo>
                <a:close/>
              </a:path>
              <a:path w="4591684" h="50164">
                <a:moveTo>
                  <a:pt x="2819399" y="25907"/>
                </a:moveTo>
                <a:lnTo>
                  <a:pt x="2819399" y="0"/>
                </a:lnTo>
                <a:lnTo>
                  <a:pt x="2795015" y="0"/>
                </a:lnTo>
                <a:lnTo>
                  <a:pt x="2795015" y="25907"/>
                </a:lnTo>
                <a:lnTo>
                  <a:pt x="2819399" y="25907"/>
                </a:lnTo>
                <a:close/>
              </a:path>
              <a:path w="4591684" h="50164">
                <a:moveTo>
                  <a:pt x="2871215" y="25907"/>
                </a:moveTo>
                <a:lnTo>
                  <a:pt x="2871215" y="0"/>
                </a:lnTo>
                <a:lnTo>
                  <a:pt x="2845307" y="0"/>
                </a:lnTo>
                <a:lnTo>
                  <a:pt x="2845307" y="25907"/>
                </a:lnTo>
                <a:lnTo>
                  <a:pt x="2871215" y="25907"/>
                </a:lnTo>
                <a:close/>
              </a:path>
              <a:path w="4591684" h="50164">
                <a:moveTo>
                  <a:pt x="2921507" y="25907"/>
                </a:moveTo>
                <a:lnTo>
                  <a:pt x="2921507" y="0"/>
                </a:lnTo>
                <a:lnTo>
                  <a:pt x="2895599" y="0"/>
                </a:lnTo>
                <a:lnTo>
                  <a:pt x="2895599" y="25907"/>
                </a:lnTo>
                <a:lnTo>
                  <a:pt x="2921507" y="25907"/>
                </a:lnTo>
                <a:close/>
              </a:path>
              <a:path w="4591684" h="50164">
                <a:moveTo>
                  <a:pt x="2971799" y="25907"/>
                </a:moveTo>
                <a:lnTo>
                  <a:pt x="2971799" y="0"/>
                </a:lnTo>
                <a:lnTo>
                  <a:pt x="2947415" y="0"/>
                </a:lnTo>
                <a:lnTo>
                  <a:pt x="2947415" y="25907"/>
                </a:lnTo>
                <a:lnTo>
                  <a:pt x="2971799" y="25907"/>
                </a:lnTo>
                <a:close/>
              </a:path>
              <a:path w="4591684" h="50164">
                <a:moveTo>
                  <a:pt x="3023615" y="25907"/>
                </a:moveTo>
                <a:lnTo>
                  <a:pt x="3023615" y="0"/>
                </a:lnTo>
                <a:lnTo>
                  <a:pt x="2997707" y="0"/>
                </a:lnTo>
                <a:lnTo>
                  <a:pt x="2997707" y="25907"/>
                </a:lnTo>
                <a:lnTo>
                  <a:pt x="3023615" y="25907"/>
                </a:lnTo>
                <a:close/>
              </a:path>
              <a:path w="4591684" h="50164">
                <a:moveTo>
                  <a:pt x="3073907" y="25907"/>
                </a:moveTo>
                <a:lnTo>
                  <a:pt x="3073907" y="0"/>
                </a:lnTo>
                <a:lnTo>
                  <a:pt x="3047999" y="0"/>
                </a:lnTo>
                <a:lnTo>
                  <a:pt x="3047999" y="25907"/>
                </a:lnTo>
                <a:lnTo>
                  <a:pt x="3073907" y="25907"/>
                </a:lnTo>
                <a:close/>
              </a:path>
              <a:path w="4591684" h="50164">
                <a:moveTo>
                  <a:pt x="3124199" y="25907"/>
                </a:moveTo>
                <a:lnTo>
                  <a:pt x="3124199" y="0"/>
                </a:lnTo>
                <a:lnTo>
                  <a:pt x="3099815" y="0"/>
                </a:lnTo>
                <a:lnTo>
                  <a:pt x="3099815" y="25907"/>
                </a:lnTo>
                <a:lnTo>
                  <a:pt x="3124199" y="25907"/>
                </a:lnTo>
                <a:close/>
              </a:path>
              <a:path w="4591684" h="50164">
                <a:moveTo>
                  <a:pt x="3176015" y="25907"/>
                </a:moveTo>
                <a:lnTo>
                  <a:pt x="3176015" y="0"/>
                </a:lnTo>
                <a:lnTo>
                  <a:pt x="3150107" y="0"/>
                </a:lnTo>
                <a:lnTo>
                  <a:pt x="3150107" y="25907"/>
                </a:lnTo>
                <a:lnTo>
                  <a:pt x="3176015" y="25907"/>
                </a:lnTo>
                <a:close/>
              </a:path>
              <a:path w="4591684" h="50164">
                <a:moveTo>
                  <a:pt x="3226307" y="25907"/>
                </a:moveTo>
                <a:lnTo>
                  <a:pt x="3226307" y="0"/>
                </a:lnTo>
                <a:lnTo>
                  <a:pt x="3200399" y="0"/>
                </a:lnTo>
                <a:lnTo>
                  <a:pt x="3200399" y="25907"/>
                </a:lnTo>
                <a:lnTo>
                  <a:pt x="3226307" y="25907"/>
                </a:lnTo>
                <a:close/>
              </a:path>
              <a:path w="4591684" h="50164">
                <a:moveTo>
                  <a:pt x="3276599" y="25907"/>
                </a:moveTo>
                <a:lnTo>
                  <a:pt x="3276599" y="0"/>
                </a:lnTo>
                <a:lnTo>
                  <a:pt x="3252215" y="0"/>
                </a:lnTo>
                <a:lnTo>
                  <a:pt x="3252215" y="25907"/>
                </a:lnTo>
                <a:lnTo>
                  <a:pt x="3276599" y="25907"/>
                </a:lnTo>
                <a:close/>
              </a:path>
              <a:path w="4591684" h="50164">
                <a:moveTo>
                  <a:pt x="3328415" y="25907"/>
                </a:moveTo>
                <a:lnTo>
                  <a:pt x="3328415" y="0"/>
                </a:lnTo>
                <a:lnTo>
                  <a:pt x="3302507" y="0"/>
                </a:lnTo>
                <a:lnTo>
                  <a:pt x="3302507" y="25907"/>
                </a:lnTo>
                <a:lnTo>
                  <a:pt x="3328415" y="25907"/>
                </a:lnTo>
                <a:close/>
              </a:path>
              <a:path w="4591684" h="50164">
                <a:moveTo>
                  <a:pt x="3378707" y="25907"/>
                </a:moveTo>
                <a:lnTo>
                  <a:pt x="3378707" y="0"/>
                </a:lnTo>
                <a:lnTo>
                  <a:pt x="3352799" y="0"/>
                </a:lnTo>
                <a:lnTo>
                  <a:pt x="3352799" y="25907"/>
                </a:lnTo>
                <a:lnTo>
                  <a:pt x="3378707" y="25907"/>
                </a:lnTo>
                <a:close/>
              </a:path>
              <a:path w="4591684" h="50164">
                <a:moveTo>
                  <a:pt x="3428999" y="25907"/>
                </a:moveTo>
                <a:lnTo>
                  <a:pt x="3428999" y="0"/>
                </a:lnTo>
                <a:lnTo>
                  <a:pt x="3404615" y="0"/>
                </a:lnTo>
                <a:lnTo>
                  <a:pt x="3404615" y="25907"/>
                </a:lnTo>
                <a:lnTo>
                  <a:pt x="3428999" y="25907"/>
                </a:lnTo>
                <a:close/>
              </a:path>
              <a:path w="4591684" h="50164">
                <a:moveTo>
                  <a:pt x="3480815" y="25907"/>
                </a:moveTo>
                <a:lnTo>
                  <a:pt x="3480815" y="0"/>
                </a:lnTo>
                <a:lnTo>
                  <a:pt x="3454907" y="0"/>
                </a:lnTo>
                <a:lnTo>
                  <a:pt x="3454907" y="25907"/>
                </a:lnTo>
                <a:lnTo>
                  <a:pt x="3480815" y="25907"/>
                </a:lnTo>
                <a:close/>
              </a:path>
              <a:path w="4591684" h="50164">
                <a:moveTo>
                  <a:pt x="3531107" y="25907"/>
                </a:moveTo>
                <a:lnTo>
                  <a:pt x="3531107" y="0"/>
                </a:lnTo>
                <a:lnTo>
                  <a:pt x="3505199" y="0"/>
                </a:lnTo>
                <a:lnTo>
                  <a:pt x="3505199" y="25907"/>
                </a:lnTo>
                <a:lnTo>
                  <a:pt x="3531107" y="25907"/>
                </a:lnTo>
                <a:close/>
              </a:path>
              <a:path w="4591684" h="50164">
                <a:moveTo>
                  <a:pt x="3581399" y="25907"/>
                </a:moveTo>
                <a:lnTo>
                  <a:pt x="3581399" y="0"/>
                </a:lnTo>
                <a:lnTo>
                  <a:pt x="3557015" y="0"/>
                </a:lnTo>
                <a:lnTo>
                  <a:pt x="3557015" y="25907"/>
                </a:lnTo>
                <a:lnTo>
                  <a:pt x="3581399" y="25907"/>
                </a:lnTo>
                <a:close/>
              </a:path>
              <a:path w="4591684" h="50164">
                <a:moveTo>
                  <a:pt x="3633215" y="25907"/>
                </a:moveTo>
                <a:lnTo>
                  <a:pt x="3633215" y="0"/>
                </a:lnTo>
                <a:lnTo>
                  <a:pt x="3607307" y="0"/>
                </a:lnTo>
                <a:lnTo>
                  <a:pt x="3607307" y="25907"/>
                </a:lnTo>
                <a:lnTo>
                  <a:pt x="3633215" y="25907"/>
                </a:lnTo>
                <a:close/>
              </a:path>
              <a:path w="4591684" h="50164">
                <a:moveTo>
                  <a:pt x="3683507" y="25907"/>
                </a:moveTo>
                <a:lnTo>
                  <a:pt x="3683507" y="0"/>
                </a:lnTo>
                <a:lnTo>
                  <a:pt x="3657599" y="0"/>
                </a:lnTo>
                <a:lnTo>
                  <a:pt x="3657599" y="25907"/>
                </a:lnTo>
                <a:lnTo>
                  <a:pt x="3683507" y="25907"/>
                </a:lnTo>
                <a:close/>
              </a:path>
              <a:path w="4591684" h="50164">
                <a:moveTo>
                  <a:pt x="3733799" y="25907"/>
                </a:moveTo>
                <a:lnTo>
                  <a:pt x="3733799" y="0"/>
                </a:lnTo>
                <a:lnTo>
                  <a:pt x="3709415" y="0"/>
                </a:lnTo>
                <a:lnTo>
                  <a:pt x="3709415" y="25907"/>
                </a:lnTo>
                <a:lnTo>
                  <a:pt x="3733799" y="25907"/>
                </a:lnTo>
                <a:close/>
              </a:path>
              <a:path w="4591684" h="50164">
                <a:moveTo>
                  <a:pt x="3785615" y="25907"/>
                </a:moveTo>
                <a:lnTo>
                  <a:pt x="3785615" y="0"/>
                </a:lnTo>
                <a:lnTo>
                  <a:pt x="3759707" y="0"/>
                </a:lnTo>
                <a:lnTo>
                  <a:pt x="3759707" y="25907"/>
                </a:lnTo>
                <a:lnTo>
                  <a:pt x="3785615" y="25907"/>
                </a:lnTo>
                <a:close/>
              </a:path>
              <a:path w="4591684" h="50164">
                <a:moveTo>
                  <a:pt x="3835907" y="25907"/>
                </a:moveTo>
                <a:lnTo>
                  <a:pt x="3835907" y="0"/>
                </a:lnTo>
                <a:lnTo>
                  <a:pt x="3809999" y="0"/>
                </a:lnTo>
                <a:lnTo>
                  <a:pt x="3809999" y="25907"/>
                </a:lnTo>
                <a:lnTo>
                  <a:pt x="3835907" y="25907"/>
                </a:lnTo>
                <a:close/>
              </a:path>
              <a:path w="4591684" h="50164">
                <a:moveTo>
                  <a:pt x="3886199" y="25907"/>
                </a:moveTo>
                <a:lnTo>
                  <a:pt x="3886199" y="0"/>
                </a:lnTo>
                <a:lnTo>
                  <a:pt x="3861815" y="0"/>
                </a:lnTo>
                <a:lnTo>
                  <a:pt x="3861815" y="25907"/>
                </a:lnTo>
                <a:lnTo>
                  <a:pt x="3886199" y="25907"/>
                </a:lnTo>
                <a:close/>
              </a:path>
              <a:path w="4591684" h="50164">
                <a:moveTo>
                  <a:pt x="3938015" y="25907"/>
                </a:moveTo>
                <a:lnTo>
                  <a:pt x="3938015" y="0"/>
                </a:lnTo>
                <a:lnTo>
                  <a:pt x="3912107" y="0"/>
                </a:lnTo>
                <a:lnTo>
                  <a:pt x="3912107" y="25907"/>
                </a:lnTo>
                <a:lnTo>
                  <a:pt x="3938015" y="25907"/>
                </a:lnTo>
                <a:close/>
              </a:path>
              <a:path w="4591684" h="50164">
                <a:moveTo>
                  <a:pt x="3988307" y="25907"/>
                </a:moveTo>
                <a:lnTo>
                  <a:pt x="3988307" y="0"/>
                </a:lnTo>
                <a:lnTo>
                  <a:pt x="3962399" y="0"/>
                </a:lnTo>
                <a:lnTo>
                  <a:pt x="3962399" y="25907"/>
                </a:lnTo>
                <a:lnTo>
                  <a:pt x="3988307" y="25907"/>
                </a:lnTo>
                <a:close/>
              </a:path>
              <a:path w="4591684" h="50164">
                <a:moveTo>
                  <a:pt x="4038599" y="25907"/>
                </a:moveTo>
                <a:lnTo>
                  <a:pt x="4038599" y="0"/>
                </a:lnTo>
                <a:lnTo>
                  <a:pt x="4014215" y="0"/>
                </a:lnTo>
                <a:lnTo>
                  <a:pt x="4014215" y="25907"/>
                </a:lnTo>
                <a:lnTo>
                  <a:pt x="4038599" y="25907"/>
                </a:lnTo>
                <a:close/>
              </a:path>
              <a:path w="4591684" h="50164">
                <a:moveTo>
                  <a:pt x="4090415" y="25907"/>
                </a:moveTo>
                <a:lnTo>
                  <a:pt x="4090415" y="0"/>
                </a:lnTo>
                <a:lnTo>
                  <a:pt x="4064507" y="0"/>
                </a:lnTo>
                <a:lnTo>
                  <a:pt x="4064507" y="25907"/>
                </a:lnTo>
                <a:lnTo>
                  <a:pt x="4090415" y="25907"/>
                </a:lnTo>
                <a:close/>
              </a:path>
              <a:path w="4591684" h="50164">
                <a:moveTo>
                  <a:pt x="4140707" y="25907"/>
                </a:moveTo>
                <a:lnTo>
                  <a:pt x="4140707" y="0"/>
                </a:lnTo>
                <a:lnTo>
                  <a:pt x="4114799" y="0"/>
                </a:lnTo>
                <a:lnTo>
                  <a:pt x="4114799" y="25907"/>
                </a:lnTo>
                <a:lnTo>
                  <a:pt x="4140707" y="25907"/>
                </a:lnTo>
                <a:close/>
              </a:path>
              <a:path w="4591684" h="50164">
                <a:moveTo>
                  <a:pt x="4190999" y="25907"/>
                </a:moveTo>
                <a:lnTo>
                  <a:pt x="4190999" y="0"/>
                </a:lnTo>
                <a:lnTo>
                  <a:pt x="4166615" y="0"/>
                </a:lnTo>
                <a:lnTo>
                  <a:pt x="4166615" y="25907"/>
                </a:lnTo>
                <a:lnTo>
                  <a:pt x="4190999" y="25907"/>
                </a:lnTo>
                <a:close/>
              </a:path>
              <a:path w="4591684" h="50164">
                <a:moveTo>
                  <a:pt x="4242815" y="25907"/>
                </a:moveTo>
                <a:lnTo>
                  <a:pt x="4242815" y="0"/>
                </a:lnTo>
                <a:lnTo>
                  <a:pt x="4216907" y="0"/>
                </a:lnTo>
                <a:lnTo>
                  <a:pt x="4216907" y="25907"/>
                </a:lnTo>
                <a:lnTo>
                  <a:pt x="4242815" y="25907"/>
                </a:lnTo>
                <a:close/>
              </a:path>
              <a:path w="4591684" h="50164">
                <a:moveTo>
                  <a:pt x="4293107" y="25907"/>
                </a:moveTo>
                <a:lnTo>
                  <a:pt x="4293107" y="0"/>
                </a:lnTo>
                <a:lnTo>
                  <a:pt x="4267199" y="0"/>
                </a:lnTo>
                <a:lnTo>
                  <a:pt x="4267199" y="25907"/>
                </a:lnTo>
                <a:lnTo>
                  <a:pt x="4293107" y="25907"/>
                </a:lnTo>
                <a:close/>
              </a:path>
              <a:path w="4591684" h="50164">
                <a:moveTo>
                  <a:pt x="4343399" y="25907"/>
                </a:moveTo>
                <a:lnTo>
                  <a:pt x="4343399" y="0"/>
                </a:lnTo>
                <a:lnTo>
                  <a:pt x="4319015" y="0"/>
                </a:lnTo>
                <a:lnTo>
                  <a:pt x="4319015" y="25907"/>
                </a:lnTo>
                <a:lnTo>
                  <a:pt x="4343399" y="25907"/>
                </a:lnTo>
                <a:close/>
              </a:path>
              <a:path w="4591684" h="50164">
                <a:moveTo>
                  <a:pt x="4395215" y="25907"/>
                </a:moveTo>
                <a:lnTo>
                  <a:pt x="4395215" y="0"/>
                </a:lnTo>
                <a:lnTo>
                  <a:pt x="4369307" y="0"/>
                </a:lnTo>
                <a:lnTo>
                  <a:pt x="4369307" y="25907"/>
                </a:lnTo>
                <a:lnTo>
                  <a:pt x="4395215" y="25907"/>
                </a:lnTo>
                <a:close/>
              </a:path>
              <a:path w="4591684" h="50164">
                <a:moveTo>
                  <a:pt x="4445507" y="25907"/>
                </a:moveTo>
                <a:lnTo>
                  <a:pt x="4445507" y="0"/>
                </a:lnTo>
                <a:lnTo>
                  <a:pt x="4419599" y="0"/>
                </a:lnTo>
                <a:lnTo>
                  <a:pt x="4419599" y="25907"/>
                </a:lnTo>
                <a:lnTo>
                  <a:pt x="4445507" y="25907"/>
                </a:lnTo>
                <a:close/>
              </a:path>
              <a:path w="4591684" h="50164">
                <a:moveTo>
                  <a:pt x="4495799" y="25907"/>
                </a:moveTo>
                <a:lnTo>
                  <a:pt x="4495799" y="0"/>
                </a:lnTo>
                <a:lnTo>
                  <a:pt x="4471415" y="0"/>
                </a:lnTo>
                <a:lnTo>
                  <a:pt x="4471415" y="25907"/>
                </a:lnTo>
                <a:lnTo>
                  <a:pt x="4495799" y="25907"/>
                </a:lnTo>
                <a:close/>
              </a:path>
              <a:path w="4591684" h="50164">
                <a:moveTo>
                  <a:pt x="4591649" y="8578"/>
                </a:moveTo>
                <a:lnTo>
                  <a:pt x="4587803" y="-5072"/>
                </a:lnTo>
                <a:lnTo>
                  <a:pt x="4579560" y="-16009"/>
                </a:lnTo>
                <a:lnTo>
                  <a:pt x="4567877" y="-23273"/>
                </a:lnTo>
                <a:lnTo>
                  <a:pt x="4553711" y="-25907"/>
                </a:lnTo>
                <a:lnTo>
                  <a:pt x="4543599" y="-24559"/>
                </a:lnTo>
                <a:lnTo>
                  <a:pt x="4532400" y="-19081"/>
                </a:lnTo>
                <a:lnTo>
                  <a:pt x="4523681" y="-9574"/>
                </a:lnTo>
                <a:lnTo>
                  <a:pt x="4518160" y="3760"/>
                </a:lnTo>
                <a:lnTo>
                  <a:pt x="4516553" y="20724"/>
                </a:lnTo>
                <a:lnTo>
                  <a:pt x="4521638" y="32539"/>
                </a:lnTo>
                <a:lnTo>
                  <a:pt x="4521707" y="0"/>
                </a:lnTo>
                <a:lnTo>
                  <a:pt x="4547615" y="0"/>
                </a:lnTo>
                <a:lnTo>
                  <a:pt x="4547615" y="48284"/>
                </a:lnTo>
                <a:lnTo>
                  <a:pt x="4560117" y="49772"/>
                </a:lnTo>
                <a:lnTo>
                  <a:pt x="4572738" y="45217"/>
                </a:lnTo>
                <a:lnTo>
                  <a:pt x="4582759" y="36445"/>
                </a:lnTo>
                <a:lnTo>
                  <a:pt x="4589342" y="24038"/>
                </a:lnTo>
                <a:lnTo>
                  <a:pt x="4591649" y="8578"/>
                </a:lnTo>
                <a:close/>
              </a:path>
              <a:path w="4591684" h="50164">
                <a:moveTo>
                  <a:pt x="4547615" y="25907"/>
                </a:moveTo>
                <a:lnTo>
                  <a:pt x="4547615" y="0"/>
                </a:lnTo>
                <a:lnTo>
                  <a:pt x="4521707" y="0"/>
                </a:lnTo>
                <a:lnTo>
                  <a:pt x="4521707" y="25907"/>
                </a:lnTo>
                <a:lnTo>
                  <a:pt x="4547615" y="25907"/>
                </a:lnTo>
                <a:close/>
              </a:path>
              <a:path w="4591684" h="50164">
                <a:moveTo>
                  <a:pt x="4547615" y="48284"/>
                </a:moveTo>
                <a:lnTo>
                  <a:pt x="4547615" y="25907"/>
                </a:lnTo>
                <a:lnTo>
                  <a:pt x="4521707" y="25907"/>
                </a:lnTo>
                <a:lnTo>
                  <a:pt x="4521707" y="32609"/>
                </a:lnTo>
                <a:lnTo>
                  <a:pt x="4530825" y="41828"/>
                </a:lnTo>
                <a:lnTo>
                  <a:pt x="4543768" y="47827"/>
                </a:lnTo>
                <a:lnTo>
                  <a:pt x="4547615" y="4828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195204" y="2134675"/>
            <a:ext cx="2612390" cy="144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7830" marR="6350" indent="-405765">
              <a:lnSpc>
                <a:spcPct val="170700"/>
              </a:lnSpc>
              <a:tabLst>
                <a:tab pos="419100" algn="l"/>
              </a:tabLst>
            </a:pPr>
            <a:r>
              <a:rPr dirty="0" baseline="1461" sz="2850" spc="-15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baseline="1461" sz="2850" spc="-15" b="1">
                <a:solidFill>
                  <a:srgbClr val="FFFFFF"/>
                </a:solidFill>
                <a:latin typeface="Times New Roman"/>
                <a:cs typeface="Times New Roman"/>
              </a:rPr>
              <a:t>		</a:t>
            </a:r>
            <a:r>
              <a:rPr dirty="0" sz="2800" spc="-20" b="1">
                <a:latin typeface="Times New Roman"/>
                <a:cs typeface="Times New Roman"/>
              </a:rPr>
              <a:t>S</a:t>
            </a:r>
            <a:r>
              <a:rPr dirty="0" sz="2800" spc="-10" b="1">
                <a:latin typeface="Times New Roman"/>
                <a:cs typeface="Times New Roman"/>
              </a:rPr>
              <a:t>a</a:t>
            </a:r>
            <a:r>
              <a:rPr dirty="0" sz="2800" spc="-10" b="1">
                <a:latin typeface="Times New Roman"/>
                <a:cs typeface="Times New Roman"/>
              </a:rPr>
              <a:t>a</a:t>
            </a:r>
            <a:r>
              <a:rPr dirty="0" sz="2800" spc="-20" b="1">
                <a:latin typeface="Times New Roman"/>
                <a:cs typeface="Times New Roman"/>
              </a:rPr>
              <a:t>S</a:t>
            </a:r>
            <a:r>
              <a:rPr dirty="0" sz="2800" spc="-20">
                <a:latin typeface="宋体"/>
                <a:cs typeface="宋体"/>
              </a:rPr>
              <a:t>是</a:t>
            </a:r>
            <a:r>
              <a:rPr dirty="0" sz="2800" spc="-20">
                <a:latin typeface="宋体"/>
                <a:cs typeface="宋体"/>
              </a:rPr>
              <a:t>什</a:t>
            </a:r>
            <a:r>
              <a:rPr dirty="0" sz="2800" spc="-10">
                <a:latin typeface="宋体"/>
                <a:cs typeface="宋体"/>
              </a:rPr>
              <a:t>么</a:t>
            </a:r>
            <a:r>
              <a:rPr dirty="0" sz="2800" spc="-30">
                <a:latin typeface="宋体"/>
                <a:cs typeface="宋体"/>
              </a:rPr>
              <a:t>？</a:t>
            </a:r>
            <a:r>
              <a:rPr dirty="0" sz="2800" spc="-15">
                <a:latin typeface="宋体"/>
                <a:cs typeface="宋体"/>
              </a:rPr>
              <a:t> </a:t>
            </a:r>
            <a:r>
              <a:rPr dirty="0" sz="2800" spc="-10">
                <a:latin typeface="宋体"/>
                <a:cs typeface="宋体"/>
              </a:rPr>
              <a:t>如</a:t>
            </a:r>
            <a:r>
              <a:rPr dirty="0" sz="2800" spc="-20">
                <a:latin typeface="宋体"/>
                <a:cs typeface="宋体"/>
              </a:rPr>
              <a:t>何</a:t>
            </a:r>
            <a:r>
              <a:rPr dirty="0" sz="2800" spc="-20">
                <a:latin typeface="宋体"/>
                <a:cs typeface="宋体"/>
              </a:rPr>
              <a:t>产</a:t>
            </a:r>
            <a:r>
              <a:rPr dirty="0" sz="2800" spc="-20">
                <a:latin typeface="宋体"/>
                <a:cs typeface="宋体"/>
              </a:rPr>
              <a:t>生</a:t>
            </a:r>
            <a:r>
              <a:rPr dirty="0" sz="2800" spc="-10">
                <a:latin typeface="宋体"/>
                <a:cs typeface="宋体"/>
              </a:rPr>
              <a:t>的</a:t>
            </a:r>
            <a:r>
              <a:rPr dirty="0" sz="2800" spc="-30">
                <a:latin typeface="宋体"/>
                <a:cs typeface="宋体"/>
              </a:rPr>
              <a:t>？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95204" y="3897882"/>
            <a:ext cx="366395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438784" algn="l"/>
              </a:tabLst>
            </a:pP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-10">
                <a:latin typeface="宋体"/>
                <a:cs typeface="宋体"/>
              </a:rPr>
              <a:t>对</a:t>
            </a:r>
            <a:r>
              <a:rPr dirty="0" sz="2800" spc="-20">
                <a:latin typeface="宋体"/>
                <a:cs typeface="宋体"/>
              </a:rPr>
              <a:t>我们有</a:t>
            </a:r>
            <a:r>
              <a:rPr dirty="0" sz="2800" spc="-10">
                <a:latin typeface="宋体"/>
                <a:cs typeface="宋体"/>
              </a:rPr>
              <a:t>什</a:t>
            </a:r>
            <a:r>
              <a:rPr dirty="0" sz="2800" spc="-20">
                <a:latin typeface="宋体"/>
                <a:cs typeface="宋体"/>
              </a:rPr>
              <a:t>么作用</a:t>
            </a:r>
            <a:r>
              <a:rPr dirty="0" sz="2800" spc="-30">
                <a:latin typeface="宋体"/>
                <a:cs typeface="宋体"/>
              </a:rPr>
              <a:t>？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95204" y="4801613"/>
            <a:ext cx="14605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21924" y="4658357"/>
            <a:ext cx="466471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10">
                <a:latin typeface="宋体"/>
                <a:cs typeface="宋体"/>
              </a:rPr>
              <a:t>软</a:t>
            </a:r>
            <a:r>
              <a:rPr dirty="0" sz="2800" spc="-20">
                <a:latin typeface="宋体"/>
                <a:cs typeface="宋体"/>
              </a:rPr>
              <a:t>件惄会</a:t>
            </a:r>
            <a:r>
              <a:rPr dirty="0" sz="2800" spc="-10">
                <a:latin typeface="宋体"/>
                <a:cs typeface="宋体"/>
              </a:rPr>
              <a:t>带</a:t>
            </a:r>
            <a:r>
              <a:rPr dirty="0" sz="2800" spc="-20">
                <a:latin typeface="宋体"/>
                <a:cs typeface="宋体"/>
              </a:rPr>
              <a:t>来什么</a:t>
            </a:r>
            <a:r>
              <a:rPr dirty="0" sz="2800" spc="-10">
                <a:latin typeface="宋体"/>
                <a:cs typeface="宋体"/>
              </a:rPr>
              <a:t>悪</a:t>
            </a:r>
            <a:r>
              <a:rPr dirty="0" sz="2800" spc="-20">
                <a:latin typeface="宋体"/>
                <a:cs typeface="宋体"/>
              </a:rPr>
              <a:t>的革命</a:t>
            </a:r>
            <a:r>
              <a:rPr dirty="0" sz="2800" spc="-30">
                <a:latin typeface="宋体"/>
                <a:cs typeface="宋体"/>
              </a:rPr>
              <a:t>？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1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FF0000"/>
                </a:solidFill>
              </a:rPr>
              <a:t>数</a:t>
            </a:r>
            <a:r>
              <a:rPr dirty="0" sz="2800" spc="-20" b="0">
                <a:solidFill>
                  <a:srgbClr val="FF0000"/>
                </a:solidFill>
              </a:rPr>
              <a:t>据库层</a:t>
            </a:r>
            <a:r>
              <a:rPr dirty="0" sz="2800" spc="-10" b="0">
                <a:solidFill>
                  <a:srgbClr val="36389B"/>
                </a:solidFill>
              </a:rPr>
              <a:t>性</a:t>
            </a:r>
            <a:r>
              <a:rPr dirty="0" sz="2800" spc="-20" b="0">
                <a:solidFill>
                  <a:srgbClr val="36389B"/>
                </a:solidFill>
              </a:rPr>
              <a:t>能优</a:t>
            </a:r>
            <a:r>
              <a:rPr dirty="0" sz="2800" spc="-30" b="0">
                <a:solidFill>
                  <a:srgbClr val="36389B"/>
                </a:solidFill>
              </a:rPr>
              <a:t>化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51886"/>
            <a:ext cx="3056890" cy="2985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建枱合枞的索</a:t>
            </a:r>
            <a:r>
              <a:rPr dirty="0" sz="2400">
                <a:latin typeface="宋体"/>
                <a:cs typeface="宋体"/>
              </a:rPr>
              <a:t>愌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消除大数据表枻</a:t>
            </a:r>
            <a:r>
              <a:rPr dirty="0" sz="2400">
                <a:latin typeface="宋体"/>
                <a:cs typeface="宋体"/>
              </a:rPr>
              <a:t>接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60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冗余存储关键字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段</a:t>
            </a:r>
            <a:endParaRPr sz="2400">
              <a:latin typeface="宋体"/>
              <a:cs typeface="宋体"/>
            </a:endParaRPr>
          </a:p>
          <a:p>
            <a:pPr marL="594360" indent="-223520">
              <a:lnSpc>
                <a:spcPct val="100000"/>
              </a:lnSpc>
              <a:spcBef>
                <a:spcPts val="405"/>
              </a:spcBef>
              <a:buChar char=""/>
              <a:tabLst>
                <a:tab pos="594995" algn="l"/>
              </a:tabLst>
            </a:pP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缓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存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730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直接删除关枹字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段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75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拆分成多次查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恠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避免复杂</a:t>
            </a:r>
            <a:r>
              <a:rPr dirty="0" sz="2400" spc="5" b="1">
                <a:latin typeface="Times New Roman"/>
                <a:cs typeface="Times New Roman"/>
              </a:rPr>
              <a:t>S</a:t>
            </a:r>
            <a:r>
              <a:rPr dirty="0" sz="2400" b="1">
                <a:latin typeface="Times New Roman"/>
                <a:cs typeface="Times New Roman"/>
              </a:rPr>
              <a:t>QL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2559" rIns="0" bIns="0" rtlCol="0" vert="horz">
            <a:spAutoFit/>
          </a:bodyPr>
          <a:lstStyle/>
          <a:p>
            <a:pPr marL="1286510">
              <a:lnSpc>
                <a:spcPts val="2835"/>
              </a:lnSpc>
            </a:pPr>
            <a:r>
              <a:rPr dirty="0" sz="2400" spc="10" b="0">
                <a:solidFill>
                  <a:srgbClr val="36389B"/>
                </a:solidFill>
                <a:latin typeface="宋体"/>
                <a:cs typeface="宋体"/>
              </a:rPr>
              <a:t>消除表枻接的几种解决方</a:t>
            </a:r>
            <a:r>
              <a:rPr dirty="0" sz="2400" b="0">
                <a:solidFill>
                  <a:srgbClr val="36389B"/>
                </a:solidFill>
                <a:latin typeface="宋体"/>
                <a:cs typeface="宋体"/>
              </a:rPr>
              <a:t>案</a:t>
            </a:r>
            <a:endParaRPr sz="2400">
              <a:latin typeface="宋体"/>
              <a:cs typeface="宋体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18606" y="2120836"/>
          <a:ext cx="6741159" cy="406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2995"/>
                <a:gridCol w="4824983"/>
              </a:tblGrid>
              <a:tr h="774191">
                <a:tc>
                  <a:txBody>
                    <a:bodyPr/>
                    <a:lstStyle/>
                    <a:p>
                      <a:pPr marL="476884">
                        <a:lnSpc>
                          <a:spcPct val="100000"/>
                        </a:lnSpc>
                      </a:pPr>
                      <a:r>
                        <a:rPr dirty="0" sz="1800" spc="10">
                          <a:latin typeface="宋体"/>
                          <a:cs typeface="宋体"/>
                        </a:rPr>
                        <a:t>解决方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案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</a:pPr>
                      <a:r>
                        <a:rPr dirty="0" sz="1800" spc="10">
                          <a:latin typeface="宋体"/>
                          <a:cs typeface="宋体"/>
                        </a:rPr>
                        <a:t>适用场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景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91539">
                <a:tc>
                  <a:txBody>
                    <a:bodyPr/>
                    <a:lstStyle/>
                    <a:p>
                      <a:pPr marL="591185" marR="349250" indent="-230504">
                        <a:lnSpc>
                          <a:spcPct val="120000"/>
                        </a:lnSpc>
                      </a:pPr>
                      <a:r>
                        <a:rPr dirty="0" sz="1800" spc="10">
                          <a:latin typeface="宋体"/>
                          <a:cs typeface="宋体"/>
                        </a:rPr>
                        <a:t>冗余存储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关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1800" spc="10">
                          <a:latin typeface="宋体"/>
                          <a:cs typeface="宋体"/>
                        </a:rPr>
                        <a:t>键字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段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5020" marR="106045" indent="-690880">
                        <a:lnSpc>
                          <a:spcPct val="100600"/>
                        </a:lnSpc>
                      </a:pPr>
                      <a:r>
                        <a:rPr dirty="0" sz="1800" spc="10">
                          <a:latin typeface="宋体"/>
                          <a:cs typeface="宋体"/>
                        </a:rPr>
                        <a:t>惄务总求上可惣接受冗余导致的不惊致，或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者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1800" spc="10">
                          <a:latin typeface="宋体"/>
                          <a:cs typeface="宋体"/>
                        </a:rPr>
                        <a:t>冗余数据可惣很容惦被同步更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新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2479">
                <a:tc>
                  <a:txBody>
                    <a:bodyPr/>
                    <a:lstStyle/>
                    <a:p>
                      <a:pPr marL="401955">
                        <a:lnSpc>
                          <a:spcPct val="100000"/>
                        </a:lnSpc>
                      </a:pPr>
                      <a:r>
                        <a:rPr dirty="0" sz="1800" spc="-5" b="1"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dirty="0" sz="1800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800" spc="-10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80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800" spc="10">
                          <a:latin typeface="宋体"/>
                          <a:cs typeface="宋体"/>
                        </a:rPr>
                        <a:t>缓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存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dirty="0" sz="1800" spc="10">
                          <a:latin typeface="宋体"/>
                          <a:cs typeface="宋体"/>
                        </a:rPr>
                        <a:t>变动概样不高，但对数据惊致性悹求较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高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7907"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</a:pPr>
                      <a:r>
                        <a:rPr dirty="0" sz="1800" spc="10">
                          <a:latin typeface="宋体"/>
                          <a:cs typeface="宋体"/>
                        </a:rPr>
                        <a:t>直接删除字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段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5020">
                        <a:lnSpc>
                          <a:spcPct val="100000"/>
                        </a:lnSpc>
                      </a:pPr>
                      <a:r>
                        <a:rPr dirty="0" sz="1800" spc="10">
                          <a:latin typeface="宋体"/>
                          <a:cs typeface="宋体"/>
                        </a:rPr>
                        <a:t>不是必怾包含的被关枹表的字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段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6383"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</a:pPr>
                      <a:r>
                        <a:rPr dirty="0" sz="1800" spc="10">
                          <a:latin typeface="宋体"/>
                          <a:cs typeface="宋体"/>
                        </a:rPr>
                        <a:t>拆分成多次查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恠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 marR="106045" indent="-230504">
                        <a:lnSpc>
                          <a:spcPct val="100000"/>
                        </a:lnSpc>
                      </a:pPr>
                      <a:r>
                        <a:rPr dirty="0" sz="1800" spc="10">
                          <a:latin typeface="宋体"/>
                          <a:cs typeface="宋体"/>
                        </a:rPr>
                        <a:t>对单个数据查恠时，如果涉及到多张关枹表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，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1800" spc="10">
                          <a:latin typeface="宋体"/>
                          <a:cs typeface="宋体"/>
                        </a:rPr>
                        <a:t>分次查恠比惊次复杂的关枹查恠更为合</a:t>
                      </a:r>
                      <a:r>
                        <a:rPr dirty="0" sz="1800">
                          <a:latin typeface="宋体"/>
                          <a:cs typeface="宋体"/>
                        </a:rPr>
                        <a:t>适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ts val="3345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FF0000"/>
                </a:solidFill>
              </a:rPr>
              <a:t>应</a:t>
            </a:r>
            <a:r>
              <a:rPr dirty="0" sz="2800" spc="-20" b="0">
                <a:solidFill>
                  <a:srgbClr val="FF0000"/>
                </a:solidFill>
              </a:rPr>
              <a:t>用层</a:t>
            </a:r>
            <a:r>
              <a:rPr dirty="0" sz="2800" spc="-20" b="0">
                <a:solidFill>
                  <a:srgbClr val="36389B"/>
                </a:solidFill>
              </a:rPr>
              <a:t>性</a:t>
            </a:r>
            <a:r>
              <a:rPr dirty="0" sz="2800" spc="-10" b="0">
                <a:solidFill>
                  <a:srgbClr val="36389B"/>
                </a:solidFill>
              </a:rPr>
              <a:t>能</a:t>
            </a:r>
            <a:r>
              <a:rPr dirty="0" sz="2800" spc="-20" b="0">
                <a:solidFill>
                  <a:srgbClr val="36389B"/>
                </a:solidFill>
              </a:rPr>
              <a:t>优</a:t>
            </a:r>
            <a:r>
              <a:rPr dirty="0" sz="2800" spc="-30" b="0">
                <a:solidFill>
                  <a:srgbClr val="36389B"/>
                </a:solidFill>
              </a:rPr>
              <a:t>化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4980" y="1944623"/>
            <a:ext cx="5998210" cy="4142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75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在适当场合愓用</a:t>
            </a:r>
            <a:r>
              <a:rPr dirty="0" sz="2400" spc="-10" b="1">
                <a:latin typeface="Times New Roman"/>
                <a:cs typeface="Times New Roman"/>
              </a:rPr>
              <a:t>C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spc="-5" b="1">
                <a:latin typeface="Times New Roman"/>
                <a:cs typeface="Times New Roman"/>
              </a:rPr>
              <a:t>h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宋体"/>
                <a:cs typeface="宋体"/>
              </a:rPr>
              <a:t>技</a:t>
            </a:r>
            <a:r>
              <a:rPr dirty="0" sz="2400">
                <a:latin typeface="宋体"/>
                <a:cs typeface="宋体"/>
              </a:rPr>
              <a:t>术</a:t>
            </a:r>
            <a:endParaRPr sz="2400">
              <a:latin typeface="宋体"/>
              <a:cs typeface="宋体"/>
            </a:endParaRPr>
          </a:p>
          <a:p>
            <a:pPr marL="594360" indent="-223520">
              <a:lnSpc>
                <a:spcPts val="2395"/>
              </a:lnSpc>
              <a:buChar char=""/>
              <a:tabLst>
                <a:tab pos="594995" algn="l"/>
              </a:tabLst>
            </a:pP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r>
              <a:rPr dirty="0" sz="2000" spc="-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000" spc="-5" b="1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000" spc="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000" spc="-5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d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、</a:t>
            </a:r>
            <a:r>
              <a:rPr dirty="0" sz="2000" spc="5" b="1">
                <a:solidFill>
                  <a:srgbClr val="36389B"/>
                </a:solidFill>
                <a:latin typeface="Times New Roman"/>
                <a:cs typeface="Times New Roman"/>
              </a:rPr>
              <a:t>J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B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ss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000" spc="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000" spc="-5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总悹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000" spc="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的数据愓该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是读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多写少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000" spc="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000" spc="-5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数据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惦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失，增加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惊层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桌辑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ts val="2875"/>
              </a:lnSpc>
              <a:spcBef>
                <a:spcPts val="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统计和报表计</a:t>
            </a:r>
            <a:r>
              <a:rPr dirty="0" sz="2400">
                <a:latin typeface="宋体"/>
                <a:cs typeface="宋体"/>
              </a:rPr>
              <a:t>算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287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基于</a:t>
            </a:r>
            <a:r>
              <a:rPr dirty="0" sz="2400" spc="-1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nan</a:t>
            </a:r>
            <a:r>
              <a:rPr dirty="0" sz="2400" spc="15" b="1">
                <a:latin typeface="Times New Roman"/>
                <a:cs typeface="Times New Roman"/>
              </a:rPr>
              <a:t>t</a:t>
            </a:r>
            <a:r>
              <a:rPr dirty="0" sz="2400" spc="10">
                <a:latin typeface="宋体"/>
                <a:cs typeface="宋体"/>
              </a:rPr>
              <a:t>的索愌搜</a:t>
            </a:r>
            <a:r>
              <a:rPr dirty="0" sz="2400">
                <a:latin typeface="宋体"/>
                <a:cs typeface="宋体"/>
              </a:rPr>
              <a:t>索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ts val="2395"/>
              </a:lnSpc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采用数据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库本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身的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li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k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查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恠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不允恀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370205">
              <a:lnSpc>
                <a:spcPts val="2345"/>
              </a:lnSpc>
              <a:spcBef>
                <a:spcPts val="105"/>
              </a:spcBef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不允恀模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糊查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恠</a:t>
            </a:r>
            <a:endParaRPr sz="2000">
              <a:latin typeface="宋体"/>
              <a:cs typeface="宋体"/>
            </a:endParaRPr>
          </a:p>
          <a:p>
            <a:pPr marL="594360" marR="6350" indent="-224154">
              <a:lnSpc>
                <a:spcPts val="2039"/>
              </a:lnSpc>
              <a:spcBef>
                <a:spcPts val="310"/>
              </a:spcBef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开源搜索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愌擎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u</a:t>
            </a:r>
            <a:r>
              <a:rPr dirty="0" sz="2000" spc="-5" b="1">
                <a:solidFill>
                  <a:srgbClr val="36389B"/>
                </a:solidFill>
                <a:latin typeface="Times New Roman"/>
                <a:cs typeface="Times New Roman"/>
              </a:rPr>
              <a:t>ce</a:t>
            </a:r>
            <a:r>
              <a:rPr dirty="0" sz="2000" b="1">
                <a:solidFill>
                  <a:srgbClr val="36389B"/>
                </a:solidFill>
                <a:latin typeface="Times New Roman"/>
                <a:cs typeface="Times New Roman"/>
              </a:rPr>
              <a:t>n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是轻柎级搜索愌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擎的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最佳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恒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择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。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ts val="2810"/>
              </a:lnSpc>
              <a:spcBef>
                <a:spcPts val="1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惻步操</a:t>
            </a:r>
            <a:r>
              <a:rPr dirty="0" sz="2400">
                <a:latin typeface="宋体"/>
                <a:cs typeface="宋体"/>
              </a:rPr>
              <a:t>作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ts val="2330"/>
              </a:lnSpc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表现层的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惻步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，多采用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000" spc="5" b="1">
                <a:solidFill>
                  <a:srgbClr val="36389B"/>
                </a:solidFill>
                <a:latin typeface="Times New Roman"/>
                <a:cs typeface="Times New Roman"/>
              </a:rPr>
              <a:t>J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000" spc="15" b="1">
                <a:solidFill>
                  <a:srgbClr val="36389B"/>
                </a:solidFill>
                <a:latin typeface="Times New Roman"/>
                <a:cs typeface="Times New Roman"/>
              </a:rPr>
              <a:t>X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技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术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370205">
              <a:lnSpc>
                <a:spcPts val="2390"/>
              </a:lnSpc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后台桌辑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层面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的惻步，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JM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、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Q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等技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术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。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3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35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dirty="0" sz="2800" spc="-1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800" spc="-2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2800" spc="-20" b="0">
                <a:solidFill>
                  <a:srgbClr val="FF0000"/>
                </a:solidFill>
              </a:rPr>
              <a:t>层</a:t>
            </a:r>
            <a:r>
              <a:rPr dirty="0" sz="2800" spc="-20" b="0">
                <a:solidFill>
                  <a:srgbClr val="36389B"/>
                </a:solidFill>
              </a:rPr>
              <a:t>性</a:t>
            </a:r>
            <a:r>
              <a:rPr dirty="0" sz="2800" spc="-10" b="0">
                <a:solidFill>
                  <a:srgbClr val="36389B"/>
                </a:solidFill>
              </a:rPr>
              <a:t>能</a:t>
            </a:r>
            <a:r>
              <a:rPr dirty="0" sz="2800" spc="-20" b="0">
                <a:solidFill>
                  <a:srgbClr val="36389B"/>
                </a:solidFill>
              </a:rPr>
              <a:t>优</a:t>
            </a:r>
            <a:r>
              <a:rPr dirty="0" sz="2800" spc="-30" b="0">
                <a:solidFill>
                  <a:srgbClr val="36389B"/>
                </a:solidFill>
              </a:rPr>
              <a:t>化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4790" y="4179570"/>
            <a:ext cx="5895340" cy="0"/>
          </a:xfrm>
          <a:custGeom>
            <a:avLst/>
            <a:gdLst/>
            <a:ahLst/>
            <a:cxnLst/>
            <a:rect l="l" t="t" r="r" b="b"/>
            <a:pathLst>
              <a:path w="5895340" h="0">
                <a:moveTo>
                  <a:pt x="0" y="0"/>
                </a:moveTo>
                <a:lnTo>
                  <a:pt x="5894831" y="0"/>
                </a:lnTo>
              </a:path>
            </a:pathLst>
          </a:custGeom>
          <a:ln w="11937">
            <a:solidFill>
              <a:srgbClr val="C0C0C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714121" y="4168901"/>
            <a:ext cx="5895340" cy="0"/>
          </a:xfrm>
          <a:custGeom>
            <a:avLst/>
            <a:gdLst/>
            <a:ahLst/>
            <a:cxnLst/>
            <a:rect l="l" t="t" r="r" b="b"/>
            <a:pathLst>
              <a:path w="5895340" h="0">
                <a:moveTo>
                  <a:pt x="0" y="0"/>
                </a:moveTo>
                <a:lnTo>
                  <a:pt x="5894831" y="0"/>
                </a:lnTo>
              </a:path>
            </a:pathLst>
          </a:custGeom>
          <a:ln w="11937">
            <a:solidFill>
              <a:srgbClr val="7375D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0670" marR="450215" indent="-268605">
              <a:lnSpc>
                <a:spcPts val="2590"/>
              </a:lnSpc>
              <a:tabLst>
                <a:tab pos="280670" algn="l"/>
              </a:tabLst>
            </a:pPr>
            <a:r>
              <a:rPr dirty="0" sz="2400" spc="-370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 b="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 b="0"/>
              <a:t>常见问题：惂面过大、图片过多、</a:t>
            </a:r>
            <a:r>
              <a:rPr dirty="0" sz="2400">
                <a:latin typeface="Times New Roman"/>
                <a:cs typeface="Times New Roman"/>
              </a:rPr>
              <a:t>i</a:t>
            </a:r>
            <a:r>
              <a:rPr dirty="0" sz="2400" spc="-10">
                <a:latin typeface="Times New Roman"/>
                <a:cs typeface="Times New Roman"/>
              </a:rPr>
              <a:t>f</a:t>
            </a:r>
            <a:r>
              <a:rPr dirty="0" sz="2400">
                <a:latin typeface="Times New Roman"/>
                <a:cs typeface="Times New Roman"/>
              </a:rPr>
              <a:t>r</a:t>
            </a:r>
            <a:r>
              <a:rPr dirty="0" sz="2400" spc="-5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me</a:t>
            </a:r>
            <a:r>
              <a:rPr dirty="0" sz="2400" b="0"/>
              <a:t>过</a:t>
            </a:r>
            <a:r>
              <a:rPr dirty="0" sz="2400" b="0"/>
              <a:t> </a:t>
            </a:r>
            <a:r>
              <a:rPr dirty="0" sz="2400" spc="10" b="0"/>
              <a:t>多、</a:t>
            </a:r>
            <a:r>
              <a:rPr dirty="0" sz="2400" spc="-10">
                <a:latin typeface="Times New Roman"/>
                <a:cs typeface="Times New Roman"/>
              </a:rPr>
              <a:t>C</a:t>
            </a:r>
            <a:r>
              <a:rPr dirty="0" sz="2400" spc="-5">
                <a:latin typeface="Times New Roman"/>
                <a:cs typeface="Times New Roman"/>
              </a:rPr>
              <a:t>oo</a:t>
            </a:r>
            <a:r>
              <a:rPr dirty="0" sz="2400" spc="5">
                <a:latin typeface="Times New Roman"/>
                <a:cs typeface="Times New Roman"/>
              </a:rPr>
              <a:t>k</a:t>
            </a:r>
            <a:r>
              <a:rPr dirty="0" sz="2400">
                <a:latin typeface="Times New Roman"/>
                <a:cs typeface="Times New Roman"/>
              </a:rPr>
              <a:t>i</a:t>
            </a:r>
            <a:r>
              <a:rPr dirty="0" sz="2400" spc="-15">
                <a:latin typeface="Times New Roman"/>
                <a:cs typeface="Times New Roman"/>
              </a:rPr>
              <a:t>e</a:t>
            </a:r>
            <a:r>
              <a:rPr dirty="0" sz="2400" spc="10" b="0"/>
              <a:t>过大</a:t>
            </a:r>
            <a:r>
              <a:rPr dirty="0" sz="2400" spc="-5">
                <a:latin typeface="Times New Roman"/>
                <a:cs typeface="Times New Roman"/>
              </a:rPr>
              <a:t>…</a:t>
            </a:r>
            <a:r>
              <a:rPr dirty="0" sz="240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280670" algn="l"/>
              </a:tabLst>
            </a:pPr>
            <a:r>
              <a:rPr dirty="0" sz="2400" spc="-370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 b="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e</a:t>
            </a:r>
            <a:r>
              <a:rPr dirty="0" sz="2400" spc="-5">
                <a:latin typeface="Times New Roman"/>
                <a:cs typeface="Times New Roman"/>
              </a:rPr>
              <a:t>b</a:t>
            </a:r>
            <a:r>
              <a:rPr dirty="0" sz="2400" spc="10" b="0"/>
              <a:t>开发的性能优化策</a:t>
            </a:r>
            <a:r>
              <a:rPr dirty="0" sz="2400" b="0"/>
              <a:t>桁</a:t>
            </a:r>
            <a:endParaRPr sz="2400">
              <a:latin typeface="Times New Roman"/>
              <a:cs typeface="Times New Roman"/>
            </a:endParaRPr>
          </a:p>
          <a:p>
            <a:pPr marL="594360" marR="66040" indent="-224154">
              <a:lnSpc>
                <a:spcPts val="2380"/>
              </a:lnSpc>
              <a:spcBef>
                <a:spcPts val="470"/>
              </a:spcBef>
            </a:pPr>
            <a:r>
              <a:rPr dirty="0" sz="2100" spc="-325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 b="0">
                <a:solidFill>
                  <a:srgbClr val="36389B"/>
                </a:solidFill>
              </a:rPr>
              <a:t>网站性能优化</a:t>
            </a:r>
            <a:r>
              <a:rPr dirty="0" sz="2100" spc="20" b="0">
                <a:solidFill>
                  <a:srgbClr val="36389B"/>
                </a:solidFill>
              </a:rPr>
              <a:t>的</a:t>
            </a:r>
            <a:r>
              <a:rPr dirty="0" sz="2100" spc="-10">
                <a:solidFill>
                  <a:srgbClr val="36389B"/>
                </a:solidFill>
                <a:latin typeface="Times New Roman"/>
                <a:cs typeface="Times New Roman"/>
              </a:rPr>
              <a:t>34</a:t>
            </a:r>
            <a:r>
              <a:rPr dirty="0" sz="2100" spc="10" b="0">
                <a:solidFill>
                  <a:srgbClr val="36389B"/>
                </a:solidFill>
              </a:rPr>
              <a:t>条黄金守则</a:t>
            </a:r>
            <a:r>
              <a:rPr dirty="0" sz="2100" spc="20" b="0">
                <a:solidFill>
                  <a:srgbClr val="36389B"/>
                </a:solidFill>
              </a:rPr>
              <a:t>（</a:t>
            </a:r>
            <a:r>
              <a:rPr dirty="0" sz="2100" spc="-5">
                <a:solidFill>
                  <a:srgbClr val="36389B"/>
                </a:solidFill>
                <a:latin typeface="Times New Roman"/>
                <a:cs typeface="Times New Roman"/>
              </a:rPr>
              <a:t>Y</a:t>
            </a:r>
            <a:r>
              <a:rPr dirty="0" sz="2100" spc="5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100" spc="-20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100" spc="5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100" spc="-10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100" spc="10" b="0">
                <a:solidFill>
                  <a:srgbClr val="36389B"/>
                </a:solidFill>
              </a:rPr>
              <a:t>！团队实</a:t>
            </a:r>
            <a:r>
              <a:rPr dirty="0" sz="2100" b="0">
                <a:solidFill>
                  <a:srgbClr val="36389B"/>
                </a:solidFill>
              </a:rPr>
              <a:t>践</a:t>
            </a:r>
            <a:r>
              <a:rPr dirty="0" sz="2100" b="0">
                <a:solidFill>
                  <a:srgbClr val="36389B"/>
                </a:solidFill>
              </a:rPr>
              <a:t> </a:t>
            </a:r>
            <a:r>
              <a:rPr dirty="0" sz="2100" spc="10" b="0">
                <a:solidFill>
                  <a:srgbClr val="36389B"/>
                </a:solidFill>
              </a:rPr>
              <a:t>分享</a:t>
            </a:r>
            <a:r>
              <a:rPr dirty="0" sz="2100" b="0">
                <a:solidFill>
                  <a:srgbClr val="36389B"/>
                </a:solidFill>
              </a:rPr>
              <a:t>）</a:t>
            </a:r>
            <a:endParaRPr sz="2100">
              <a:latin typeface="Times New Roman"/>
              <a:cs typeface="Times New Roman"/>
            </a:endParaRPr>
          </a:p>
          <a:p>
            <a:pPr marL="594360" indent="-223520">
              <a:lnSpc>
                <a:spcPct val="100000"/>
              </a:lnSpc>
              <a:spcBef>
                <a:spcPts val="100"/>
              </a:spcBef>
              <a:buChar char=""/>
              <a:tabLst>
                <a:tab pos="594995" algn="l"/>
              </a:tabLst>
            </a:pP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h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t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t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p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: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/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/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d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e</a:t>
            </a:r>
            <a:r>
              <a:rPr dirty="0" sz="2100" spc="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v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e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l</a:t>
            </a:r>
            <a:r>
              <a:rPr dirty="0" sz="2100" spc="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o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p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e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r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.</a:t>
            </a:r>
            <a:r>
              <a:rPr dirty="0" sz="2100" spc="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y</a:t>
            </a:r>
            <a:r>
              <a:rPr dirty="0" sz="2100" spc="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a</a:t>
            </a:r>
            <a:r>
              <a:rPr dirty="0" sz="2100" spc="-2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h</a:t>
            </a:r>
            <a:r>
              <a:rPr dirty="0" sz="2100" spc="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o</a:t>
            </a:r>
            <a:r>
              <a:rPr dirty="0" sz="2100" spc="-1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o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.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c</a:t>
            </a:r>
            <a:r>
              <a:rPr dirty="0" sz="2100" spc="-1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o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m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/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p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e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r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f</a:t>
            </a:r>
            <a:r>
              <a:rPr dirty="0" sz="2100" spc="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o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r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m</a:t>
            </a:r>
            <a:r>
              <a:rPr dirty="0" sz="2100" spc="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a</a:t>
            </a:r>
            <a:r>
              <a:rPr dirty="0" sz="2100" spc="-2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n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c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e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/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r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u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l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e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s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.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h</a:t>
            </a:r>
            <a:r>
              <a:rPr dirty="0" sz="2100" spc="-5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t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m</a:t>
            </a:r>
            <a:r>
              <a:rPr dirty="0" sz="2100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l</a:t>
            </a:r>
            <a:endParaRPr sz="210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250"/>
              </a:spcBef>
            </a:pPr>
            <a:r>
              <a:rPr dirty="0" sz="2100" spc="-325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 b="0">
                <a:solidFill>
                  <a:srgbClr val="36389B"/>
                </a:solidFill>
              </a:rPr>
              <a:t>如：减</a:t>
            </a:r>
            <a:r>
              <a:rPr dirty="0" sz="2100" spc="20" b="0">
                <a:solidFill>
                  <a:srgbClr val="36389B"/>
                </a:solidFill>
              </a:rPr>
              <a:t>少</a:t>
            </a:r>
            <a:r>
              <a:rPr dirty="0" sz="2100" spc="-5">
                <a:solidFill>
                  <a:srgbClr val="36389B"/>
                </a:solidFill>
                <a:latin typeface="Times New Roman"/>
                <a:cs typeface="Times New Roman"/>
              </a:rPr>
              <a:t>Http</a:t>
            </a:r>
            <a:r>
              <a:rPr dirty="0" sz="2100" spc="10" b="0">
                <a:solidFill>
                  <a:srgbClr val="36389B"/>
                </a:solidFill>
              </a:rPr>
              <a:t>请求、减少</a:t>
            </a:r>
            <a:r>
              <a:rPr dirty="0" sz="2100" spc="-5">
                <a:solidFill>
                  <a:srgbClr val="36389B"/>
                </a:solidFill>
                <a:latin typeface="Times New Roman"/>
                <a:cs typeface="Times New Roman"/>
              </a:rPr>
              <a:t>DNS</a:t>
            </a:r>
            <a:r>
              <a:rPr dirty="0" sz="2100" spc="10" b="0">
                <a:solidFill>
                  <a:srgbClr val="36389B"/>
                </a:solidFill>
              </a:rPr>
              <a:t>查</a:t>
            </a:r>
            <a:r>
              <a:rPr dirty="0" sz="2100" spc="20" b="0">
                <a:solidFill>
                  <a:srgbClr val="36389B"/>
                </a:solidFill>
              </a:rPr>
              <a:t>找</a:t>
            </a:r>
            <a:r>
              <a:rPr dirty="0" sz="2100" spc="-15">
                <a:solidFill>
                  <a:srgbClr val="36389B"/>
                </a:solidFill>
                <a:latin typeface="Times New Roman"/>
                <a:cs typeface="Times New Roman"/>
              </a:rPr>
              <a:t>…</a:t>
            </a: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…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ts val="3000"/>
              </a:lnSpc>
              <a:spcBef>
                <a:spcPts val="47"/>
              </a:spcBef>
            </a:pPr>
            <a:endParaRPr sz="3000"/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 b="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370">
                <a:latin typeface="Times New Roman"/>
                <a:cs typeface="Times New Roman"/>
              </a:rPr>
              <a:t>Htt</a:t>
            </a:r>
            <a:r>
              <a:rPr dirty="0" sz="2400" spc="-5">
                <a:latin typeface="Times New Roman"/>
                <a:cs typeface="Times New Roman"/>
              </a:rPr>
              <a:t>p</a:t>
            </a:r>
            <a:r>
              <a:rPr dirty="0" sz="2400" spc="10" b="0"/>
              <a:t>服务</a:t>
            </a:r>
            <a:r>
              <a:rPr dirty="0" sz="2400" spc="-5" b="0"/>
              <a:t>器</a:t>
            </a:r>
            <a:r>
              <a:rPr dirty="0" sz="2400" spc="10" b="0"/>
              <a:t>的性能优化策</a:t>
            </a:r>
            <a:r>
              <a:rPr dirty="0" sz="2400" b="0"/>
              <a:t>桁</a:t>
            </a:r>
            <a:endParaRPr sz="2400">
              <a:latin typeface="Times New Roman"/>
              <a:cs typeface="Times New Roman"/>
            </a:endParaRPr>
          </a:p>
          <a:p>
            <a:pPr marL="594360" indent="-223520">
              <a:lnSpc>
                <a:spcPct val="100000"/>
              </a:lnSpc>
              <a:spcBef>
                <a:spcPts val="260"/>
              </a:spcBef>
              <a:buChar char=""/>
              <a:tabLst>
                <a:tab pos="594995" algn="l"/>
              </a:tabLst>
            </a:pPr>
            <a:r>
              <a:rPr dirty="0" sz="2100" spc="-5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100" spc="-5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100" spc="-5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100" spc="-5">
                <a:solidFill>
                  <a:srgbClr val="36389B"/>
                </a:solidFill>
                <a:latin typeface="Times New Roman"/>
                <a:cs typeface="Times New Roman"/>
              </a:rPr>
              <a:t>p</a:t>
            </a:r>
            <a:r>
              <a:rPr dirty="0" sz="2100" spc="20" b="0">
                <a:solidFill>
                  <a:srgbClr val="36389B"/>
                </a:solidFill>
              </a:rPr>
              <a:t>服</a:t>
            </a:r>
            <a:r>
              <a:rPr dirty="0" sz="2100" spc="10" b="0">
                <a:solidFill>
                  <a:srgbClr val="36389B"/>
                </a:solidFill>
              </a:rPr>
              <a:t>务</a:t>
            </a:r>
            <a:r>
              <a:rPr dirty="0" sz="2100" spc="10" b="0">
                <a:solidFill>
                  <a:srgbClr val="36389B"/>
                </a:solidFill>
              </a:rPr>
              <a:t>器</a:t>
            </a:r>
            <a:r>
              <a:rPr dirty="0" sz="2100" spc="20" b="0">
                <a:solidFill>
                  <a:srgbClr val="36389B"/>
                </a:solidFill>
              </a:rPr>
              <a:t>：</a:t>
            </a:r>
            <a:r>
              <a:rPr dirty="0" sz="2100" spc="-5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100" spc="-20">
                <a:solidFill>
                  <a:srgbClr val="36389B"/>
                </a:solidFill>
                <a:latin typeface="Times New Roman"/>
                <a:cs typeface="Times New Roman"/>
              </a:rPr>
              <a:t>p</a:t>
            </a:r>
            <a:r>
              <a:rPr dirty="0" sz="2100" spc="5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100" spc="-5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82295">
              <a:lnSpc>
                <a:spcPct val="100000"/>
              </a:lnSpc>
            </a:pPr>
            <a:r>
              <a:rPr dirty="0" sz="2800" spc="45" b="0">
                <a:solidFill>
                  <a:srgbClr val="36389B"/>
                </a:solidFill>
                <a:latin typeface="Arial Unicode MS"/>
                <a:cs typeface="Arial Unicode MS"/>
              </a:rPr>
              <a:t>4</a:t>
            </a:r>
            <a:r>
              <a:rPr dirty="0" sz="2800" spc="5" b="0">
                <a:solidFill>
                  <a:srgbClr val="36389B"/>
                </a:solidFill>
                <a:latin typeface="Arial Unicode MS"/>
                <a:cs typeface="Arial Unicode MS"/>
              </a:rPr>
              <a:t>.</a:t>
            </a:r>
            <a:r>
              <a:rPr dirty="0" sz="2800" spc="30" b="0">
                <a:solidFill>
                  <a:srgbClr val="36389B"/>
                </a:solidFill>
                <a:latin typeface="Arial Unicode MS"/>
                <a:cs typeface="Arial Unicode MS"/>
              </a:rPr>
              <a:t>2</a:t>
            </a:r>
            <a:r>
              <a:rPr dirty="0" sz="2800" spc="-80" b="0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2800" spc="340" b="0">
                <a:solidFill>
                  <a:srgbClr val="36389B"/>
                </a:solidFill>
                <a:latin typeface="Arial Unicode MS"/>
                <a:cs typeface="Arial Unicode MS"/>
              </a:rPr>
              <a:t>M</a:t>
            </a:r>
            <a:r>
              <a:rPr dirty="0" sz="2800" spc="-40" b="0">
                <a:solidFill>
                  <a:srgbClr val="36389B"/>
                </a:solidFill>
                <a:latin typeface="Arial Unicode MS"/>
                <a:cs typeface="Arial Unicode MS"/>
              </a:rPr>
              <a:t>u</a:t>
            </a:r>
            <a:r>
              <a:rPr dirty="0" sz="2800" spc="90" b="0">
                <a:solidFill>
                  <a:srgbClr val="36389B"/>
                </a:solidFill>
                <a:latin typeface="Arial Unicode MS"/>
                <a:cs typeface="Arial Unicode MS"/>
              </a:rPr>
              <a:t>l</a:t>
            </a:r>
            <a:r>
              <a:rPr dirty="0" sz="2800" spc="135" b="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2800" spc="80" b="0">
                <a:solidFill>
                  <a:srgbClr val="36389B"/>
                </a:solidFill>
                <a:latin typeface="Arial Unicode MS"/>
                <a:cs typeface="Arial Unicode MS"/>
              </a:rPr>
              <a:t>i</a:t>
            </a:r>
            <a:r>
              <a:rPr dirty="0" sz="2800" spc="-75" b="0">
                <a:solidFill>
                  <a:srgbClr val="36389B"/>
                </a:solidFill>
                <a:latin typeface="Arial Unicode MS"/>
                <a:cs typeface="Arial Unicode MS"/>
              </a:rPr>
              <a:t>-</a:t>
            </a:r>
            <a:r>
              <a:rPr dirty="0" sz="2800" spc="-50" b="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2800" spc="-200" b="0">
                <a:solidFill>
                  <a:srgbClr val="36389B"/>
                </a:solidFill>
                <a:latin typeface="Arial Unicode MS"/>
                <a:cs typeface="Arial Unicode MS"/>
              </a:rPr>
              <a:t>e</a:t>
            </a:r>
            <a:r>
              <a:rPr dirty="0" sz="2800" spc="10" b="0">
                <a:solidFill>
                  <a:srgbClr val="36389B"/>
                </a:solidFill>
                <a:latin typeface="Arial Unicode MS"/>
                <a:cs typeface="Arial Unicode MS"/>
              </a:rPr>
              <a:t>n</a:t>
            </a:r>
            <a:r>
              <a:rPr dirty="0" sz="2800" spc="-180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2800" spc="-5" b="0">
                <a:solidFill>
                  <a:srgbClr val="36389B"/>
                </a:solidFill>
                <a:latin typeface="Arial Unicode MS"/>
                <a:cs typeface="Arial Unicode MS"/>
              </a:rPr>
              <a:t>n</a:t>
            </a:r>
            <a:r>
              <a:rPr dirty="0" sz="2800" spc="150" b="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2800" spc="-35" b="0">
                <a:solidFill>
                  <a:srgbClr val="36389B"/>
                </a:solidFill>
                <a:latin typeface="Arial Unicode MS"/>
                <a:cs typeface="Arial Unicode MS"/>
              </a:rPr>
              <a:t>乩</a:t>
            </a:r>
            <a:r>
              <a:rPr dirty="0" sz="2800" spc="-20" b="0">
                <a:solidFill>
                  <a:srgbClr val="36389B"/>
                </a:solidFill>
                <a:latin typeface="Arial Unicode MS"/>
                <a:cs typeface="Arial Unicode MS"/>
              </a:rPr>
              <a:t>了</a:t>
            </a:r>
            <a:r>
              <a:rPr dirty="0" sz="2800" spc="-35" b="0">
                <a:solidFill>
                  <a:srgbClr val="36389B"/>
                </a:solidFill>
                <a:latin typeface="Arial Unicode MS"/>
                <a:cs typeface="Arial Unicode MS"/>
              </a:rPr>
              <a:t>的</a:t>
            </a:r>
            <a:r>
              <a:rPr dirty="0" sz="2800" spc="-35" b="0">
                <a:solidFill>
                  <a:srgbClr val="36389B"/>
                </a:solidFill>
                <a:latin typeface="Arial Unicode MS"/>
                <a:cs typeface="Arial Unicode MS"/>
              </a:rPr>
              <a:t>可</a:t>
            </a:r>
            <a:r>
              <a:rPr dirty="0" sz="2800" spc="-35" b="0">
                <a:solidFill>
                  <a:srgbClr val="36389B"/>
                </a:solidFill>
                <a:latin typeface="Arial Unicode MS"/>
                <a:cs typeface="Arial Unicode MS"/>
              </a:rPr>
              <a:t>配</a:t>
            </a:r>
            <a:r>
              <a:rPr dirty="0" sz="2800" spc="-20" b="0">
                <a:solidFill>
                  <a:srgbClr val="36389B"/>
                </a:solidFill>
                <a:latin typeface="Arial Unicode MS"/>
                <a:cs typeface="Arial Unicode MS"/>
              </a:rPr>
              <a:t>置</a:t>
            </a:r>
            <a:r>
              <a:rPr dirty="0" sz="2800" spc="-30" b="0">
                <a:solidFill>
                  <a:srgbClr val="36389B"/>
                </a:solidFill>
                <a:latin typeface="Arial Unicode MS"/>
                <a:cs typeface="Arial Unicode MS"/>
              </a:rPr>
              <a:t>性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10050" y="3718559"/>
            <a:ext cx="1313815" cy="2030095"/>
          </a:xfrm>
          <a:custGeom>
            <a:avLst/>
            <a:gdLst/>
            <a:ahLst/>
            <a:cxnLst/>
            <a:rect l="l" t="t" r="r" b="b"/>
            <a:pathLst>
              <a:path w="1313815" h="2030095">
                <a:moveTo>
                  <a:pt x="179831" y="0"/>
                </a:moveTo>
                <a:lnTo>
                  <a:pt x="136700" y="5246"/>
                </a:lnTo>
                <a:lnTo>
                  <a:pt x="97302" y="20162"/>
                </a:lnTo>
                <a:lnTo>
                  <a:pt x="62904" y="43514"/>
                </a:lnTo>
                <a:lnTo>
                  <a:pt x="34771" y="74066"/>
                </a:lnTo>
                <a:lnTo>
                  <a:pt x="14168" y="110585"/>
                </a:lnTo>
                <a:lnTo>
                  <a:pt x="2360" y="151836"/>
                </a:lnTo>
                <a:lnTo>
                  <a:pt x="0" y="181355"/>
                </a:lnTo>
                <a:lnTo>
                  <a:pt x="0" y="1850135"/>
                </a:lnTo>
                <a:lnTo>
                  <a:pt x="5241" y="1893267"/>
                </a:lnTo>
                <a:lnTo>
                  <a:pt x="20121" y="1932665"/>
                </a:lnTo>
                <a:lnTo>
                  <a:pt x="43375" y="1967063"/>
                </a:lnTo>
                <a:lnTo>
                  <a:pt x="73737" y="1995196"/>
                </a:lnTo>
                <a:lnTo>
                  <a:pt x="109942" y="2015799"/>
                </a:lnTo>
                <a:lnTo>
                  <a:pt x="150725" y="2027607"/>
                </a:lnTo>
                <a:lnTo>
                  <a:pt x="179831" y="2029967"/>
                </a:lnTo>
                <a:lnTo>
                  <a:pt x="1133855" y="2029967"/>
                </a:lnTo>
                <a:lnTo>
                  <a:pt x="1176987" y="2024726"/>
                </a:lnTo>
                <a:lnTo>
                  <a:pt x="1216385" y="2009846"/>
                </a:lnTo>
                <a:lnTo>
                  <a:pt x="1250783" y="1986592"/>
                </a:lnTo>
                <a:lnTo>
                  <a:pt x="1278916" y="1956230"/>
                </a:lnTo>
                <a:lnTo>
                  <a:pt x="1299519" y="1920025"/>
                </a:lnTo>
                <a:lnTo>
                  <a:pt x="1311327" y="1879242"/>
                </a:lnTo>
                <a:lnTo>
                  <a:pt x="1313687" y="1850135"/>
                </a:lnTo>
                <a:lnTo>
                  <a:pt x="1313687" y="181355"/>
                </a:lnTo>
                <a:lnTo>
                  <a:pt x="1308446" y="137636"/>
                </a:lnTo>
                <a:lnTo>
                  <a:pt x="1293566" y="97825"/>
                </a:lnTo>
                <a:lnTo>
                  <a:pt x="1270312" y="63158"/>
                </a:lnTo>
                <a:lnTo>
                  <a:pt x="1239950" y="34869"/>
                </a:lnTo>
                <a:lnTo>
                  <a:pt x="1203745" y="14192"/>
                </a:lnTo>
                <a:lnTo>
                  <a:pt x="1162962" y="2362"/>
                </a:lnTo>
                <a:lnTo>
                  <a:pt x="1133855" y="0"/>
                </a:lnTo>
                <a:lnTo>
                  <a:pt x="179831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336925" y="3718559"/>
            <a:ext cx="1304925" cy="2030095"/>
          </a:xfrm>
          <a:custGeom>
            <a:avLst/>
            <a:gdLst/>
            <a:ahLst/>
            <a:cxnLst/>
            <a:rect l="l" t="t" r="r" b="b"/>
            <a:pathLst>
              <a:path w="1304925" h="2030095">
                <a:moveTo>
                  <a:pt x="178307" y="0"/>
                </a:moveTo>
                <a:lnTo>
                  <a:pt x="135145" y="5271"/>
                </a:lnTo>
                <a:lnTo>
                  <a:pt x="95888" y="20236"/>
                </a:lnTo>
                <a:lnTo>
                  <a:pt x="61750" y="43616"/>
                </a:lnTo>
                <a:lnTo>
                  <a:pt x="33946" y="74136"/>
                </a:lnTo>
                <a:lnTo>
                  <a:pt x="13690" y="110519"/>
                </a:lnTo>
                <a:lnTo>
                  <a:pt x="2196" y="151488"/>
                </a:lnTo>
                <a:lnTo>
                  <a:pt x="0" y="1851659"/>
                </a:lnTo>
                <a:lnTo>
                  <a:pt x="595" y="1866468"/>
                </a:lnTo>
                <a:lnTo>
                  <a:pt x="9162" y="1908630"/>
                </a:lnTo>
                <a:lnTo>
                  <a:pt x="26944" y="1946438"/>
                </a:lnTo>
                <a:lnTo>
                  <a:pt x="52711" y="1978662"/>
                </a:lnTo>
                <a:lnTo>
                  <a:pt x="85232" y="2004072"/>
                </a:lnTo>
                <a:lnTo>
                  <a:pt x="123277" y="2021438"/>
                </a:lnTo>
                <a:lnTo>
                  <a:pt x="165617" y="2029531"/>
                </a:lnTo>
                <a:lnTo>
                  <a:pt x="1124711" y="2029967"/>
                </a:lnTo>
                <a:lnTo>
                  <a:pt x="1139469" y="2029377"/>
                </a:lnTo>
                <a:lnTo>
                  <a:pt x="1181613" y="2020881"/>
                </a:lnTo>
                <a:lnTo>
                  <a:pt x="1219570" y="2003241"/>
                </a:lnTo>
                <a:lnTo>
                  <a:pt x="1252066" y="1977673"/>
                </a:lnTo>
                <a:lnTo>
                  <a:pt x="1277822" y="1945390"/>
                </a:lnTo>
                <a:lnTo>
                  <a:pt x="1295563" y="1907607"/>
                </a:lnTo>
                <a:lnTo>
                  <a:pt x="1304011" y="1865539"/>
                </a:lnTo>
                <a:lnTo>
                  <a:pt x="1304543" y="179831"/>
                </a:lnTo>
                <a:lnTo>
                  <a:pt x="1303945" y="165117"/>
                </a:lnTo>
                <a:lnTo>
                  <a:pt x="1295351" y="123090"/>
                </a:lnTo>
                <a:lnTo>
                  <a:pt x="1277539" y="85218"/>
                </a:lnTo>
                <a:lnTo>
                  <a:pt x="1251775" y="52768"/>
                </a:lnTo>
                <a:lnTo>
                  <a:pt x="1219325" y="27004"/>
                </a:lnTo>
                <a:lnTo>
                  <a:pt x="1181453" y="9192"/>
                </a:lnTo>
                <a:lnTo>
                  <a:pt x="1139426" y="597"/>
                </a:lnTo>
                <a:lnTo>
                  <a:pt x="1124711" y="0"/>
                </a:lnTo>
                <a:lnTo>
                  <a:pt x="178307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971421" y="3718559"/>
            <a:ext cx="1268095" cy="2030095"/>
          </a:xfrm>
          <a:custGeom>
            <a:avLst/>
            <a:gdLst/>
            <a:ahLst/>
            <a:cxnLst/>
            <a:rect l="l" t="t" r="r" b="b"/>
            <a:pathLst>
              <a:path w="1268095" h="2030095">
                <a:moveTo>
                  <a:pt x="173735" y="0"/>
                </a:moveTo>
                <a:lnTo>
                  <a:pt x="130611" y="5385"/>
                </a:lnTo>
                <a:lnTo>
                  <a:pt x="91456" y="20654"/>
                </a:lnTo>
                <a:lnTo>
                  <a:pt x="57598" y="44477"/>
                </a:lnTo>
                <a:lnTo>
                  <a:pt x="30367" y="75525"/>
                </a:lnTo>
                <a:lnTo>
                  <a:pt x="11095" y="112467"/>
                </a:lnTo>
                <a:lnTo>
                  <a:pt x="1109" y="153975"/>
                </a:lnTo>
                <a:lnTo>
                  <a:pt x="0" y="1856231"/>
                </a:lnTo>
                <a:lnTo>
                  <a:pt x="614" y="1870965"/>
                </a:lnTo>
                <a:lnTo>
                  <a:pt x="9442" y="1912914"/>
                </a:lnTo>
                <a:lnTo>
                  <a:pt x="27710" y="1950452"/>
                </a:lnTo>
                <a:lnTo>
                  <a:pt x="54089" y="1982248"/>
                </a:lnTo>
                <a:lnTo>
                  <a:pt x="87250" y="2006974"/>
                </a:lnTo>
                <a:lnTo>
                  <a:pt x="125862" y="2023299"/>
                </a:lnTo>
                <a:lnTo>
                  <a:pt x="168596" y="2029893"/>
                </a:lnTo>
                <a:lnTo>
                  <a:pt x="1094231" y="2029967"/>
                </a:lnTo>
                <a:lnTo>
                  <a:pt x="1108965" y="2029353"/>
                </a:lnTo>
                <a:lnTo>
                  <a:pt x="1150914" y="2020525"/>
                </a:lnTo>
                <a:lnTo>
                  <a:pt x="1188452" y="2002257"/>
                </a:lnTo>
                <a:lnTo>
                  <a:pt x="1220248" y="1975878"/>
                </a:lnTo>
                <a:lnTo>
                  <a:pt x="1244974" y="1942717"/>
                </a:lnTo>
                <a:lnTo>
                  <a:pt x="1261299" y="1904105"/>
                </a:lnTo>
                <a:lnTo>
                  <a:pt x="1267893" y="1861371"/>
                </a:lnTo>
                <a:lnTo>
                  <a:pt x="1267967" y="173735"/>
                </a:lnTo>
                <a:lnTo>
                  <a:pt x="1267353" y="159002"/>
                </a:lnTo>
                <a:lnTo>
                  <a:pt x="1258525" y="117053"/>
                </a:lnTo>
                <a:lnTo>
                  <a:pt x="1240257" y="79515"/>
                </a:lnTo>
                <a:lnTo>
                  <a:pt x="1213878" y="47719"/>
                </a:lnTo>
                <a:lnTo>
                  <a:pt x="1180717" y="22993"/>
                </a:lnTo>
                <a:lnTo>
                  <a:pt x="1142105" y="6668"/>
                </a:lnTo>
                <a:lnTo>
                  <a:pt x="1099371" y="74"/>
                </a:lnTo>
                <a:lnTo>
                  <a:pt x="173735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589153" y="3718559"/>
            <a:ext cx="1313815" cy="2030095"/>
          </a:xfrm>
          <a:custGeom>
            <a:avLst/>
            <a:gdLst/>
            <a:ahLst/>
            <a:cxnLst/>
            <a:rect l="l" t="t" r="r" b="b"/>
            <a:pathLst>
              <a:path w="1313814" h="2030095">
                <a:moveTo>
                  <a:pt x="179831" y="0"/>
                </a:moveTo>
                <a:lnTo>
                  <a:pt x="136700" y="5246"/>
                </a:lnTo>
                <a:lnTo>
                  <a:pt x="97302" y="20162"/>
                </a:lnTo>
                <a:lnTo>
                  <a:pt x="62904" y="43514"/>
                </a:lnTo>
                <a:lnTo>
                  <a:pt x="34771" y="74066"/>
                </a:lnTo>
                <a:lnTo>
                  <a:pt x="14168" y="110585"/>
                </a:lnTo>
                <a:lnTo>
                  <a:pt x="2360" y="151836"/>
                </a:lnTo>
                <a:lnTo>
                  <a:pt x="0" y="181355"/>
                </a:lnTo>
                <a:lnTo>
                  <a:pt x="0" y="1850135"/>
                </a:lnTo>
                <a:lnTo>
                  <a:pt x="5241" y="1893267"/>
                </a:lnTo>
                <a:lnTo>
                  <a:pt x="20121" y="1932665"/>
                </a:lnTo>
                <a:lnTo>
                  <a:pt x="43375" y="1967063"/>
                </a:lnTo>
                <a:lnTo>
                  <a:pt x="73737" y="1995196"/>
                </a:lnTo>
                <a:lnTo>
                  <a:pt x="109942" y="2015799"/>
                </a:lnTo>
                <a:lnTo>
                  <a:pt x="150725" y="2027607"/>
                </a:lnTo>
                <a:lnTo>
                  <a:pt x="179831" y="2029967"/>
                </a:lnTo>
                <a:lnTo>
                  <a:pt x="1133855" y="2029967"/>
                </a:lnTo>
                <a:lnTo>
                  <a:pt x="1176987" y="2024726"/>
                </a:lnTo>
                <a:lnTo>
                  <a:pt x="1216385" y="2009846"/>
                </a:lnTo>
                <a:lnTo>
                  <a:pt x="1250783" y="1986592"/>
                </a:lnTo>
                <a:lnTo>
                  <a:pt x="1278916" y="1956230"/>
                </a:lnTo>
                <a:lnTo>
                  <a:pt x="1299519" y="1920025"/>
                </a:lnTo>
                <a:lnTo>
                  <a:pt x="1311327" y="1879242"/>
                </a:lnTo>
                <a:lnTo>
                  <a:pt x="1313687" y="1850135"/>
                </a:lnTo>
                <a:lnTo>
                  <a:pt x="1313687" y="181355"/>
                </a:lnTo>
                <a:lnTo>
                  <a:pt x="1308446" y="137636"/>
                </a:lnTo>
                <a:lnTo>
                  <a:pt x="1293566" y="97825"/>
                </a:lnTo>
                <a:lnTo>
                  <a:pt x="1270312" y="63158"/>
                </a:lnTo>
                <a:lnTo>
                  <a:pt x="1239950" y="34869"/>
                </a:lnTo>
                <a:lnTo>
                  <a:pt x="1203745" y="14192"/>
                </a:lnTo>
                <a:lnTo>
                  <a:pt x="1162962" y="2362"/>
                </a:lnTo>
                <a:lnTo>
                  <a:pt x="1133855" y="0"/>
                </a:lnTo>
                <a:lnTo>
                  <a:pt x="179831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040258" y="3200400"/>
            <a:ext cx="929640" cy="431800"/>
          </a:xfrm>
          <a:custGeom>
            <a:avLst/>
            <a:gdLst/>
            <a:ahLst/>
            <a:cxnLst/>
            <a:rect l="l" t="t" r="r" b="b"/>
            <a:pathLst>
              <a:path w="929639" h="431800">
                <a:moveTo>
                  <a:pt x="929639" y="0"/>
                </a:moveTo>
                <a:lnTo>
                  <a:pt x="609599" y="7619"/>
                </a:lnTo>
                <a:lnTo>
                  <a:pt x="0" y="431291"/>
                </a:lnTo>
                <a:lnTo>
                  <a:pt x="362711" y="388619"/>
                </a:lnTo>
                <a:lnTo>
                  <a:pt x="929639" y="0"/>
                </a:lnTo>
                <a:close/>
              </a:path>
            </a:pathLst>
          </a:custGeom>
          <a:solidFill>
            <a:srgbClr val="30496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040258" y="3589020"/>
            <a:ext cx="363220" cy="43180"/>
          </a:xfrm>
          <a:custGeom>
            <a:avLst/>
            <a:gdLst/>
            <a:ahLst/>
            <a:cxnLst/>
            <a:rect l="l" t="t" r="r" b="b"/>
            <a:pathLst>
              <a:path w="363220" h="43179">
                <a:moveTo>
                  <a:pt x="0" y="42671"/>
                </a:moveTo>
                <a:lnTo>
                  <a:pt x="362711" y="0"/>
                </a:lnTo>
              </a:path>
            </a:pathLst>
          </a:custGeom>
          <a:ln w="3175">
            <a:solidFill>
              <a:srgbClr val="30496D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281050" y="2595372"/>
            <a:ext cx="688975" cy="612775"/>
          </a:xfrm>
          <a:custGeom>
            <a:avLst/>
            <a:gdLst/>
            <a:ahLst/>
            <a:cxnLst/>
            <a:rect l="l" t="t" r="r" b="b"/>
            <a:pathLst>
              <a:path w="688975" h="612775">
                <a:moveTo>
                  <a:pt x="688847" y="605027"/>
                </a:moveTo>
                <a:lnTo>
                  <a:pt x="345947" y="44195"/>
                </a:lnTo>
                <a:lnTo>
                  <a:pt x="0" y="0"/>
                </a:lnTo>
                <a:lnTo>
                  <a:pt x="368807" y="612647"/>
                </a:lnTo>
                <a:lnTo>
                  <a:pt x="688847" y="605027"/>
                </a:lnTo>
                <a:close/>
              </a:path>
            </a:pathLst>
          </a:custGeom>
          <a:solidFill>
            <a:srgbClr val="6395E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649857" y="3200400"/>
            <a:ext cx="320040" cy="7620"/>
          </a:xfrm>
          <a:custGeom>
            <a:avLst/>
            <a:gdLst/>
            <a:ahLst/>
            <a:cxnLst/>
            <a:rect l="l" t="t" r="r" b="b"/>
            <a:pathLst>
              <a:path w="320039" h="7619">
                <a:moveTo>
                  <a:pt x="0" y="7619"/>
                </a:moveTo>
                <a:lnTo>
                  <a:pt x="320039" y="0"/>
                </a:lnTo>
              </a:path>
            </a:pathLst>
          </a:custGeom>
          <a:ln w="3175">
            <a:solidFill>
              <a:srgbClr val="6395E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694309" y="2595372"/>
            <a:ext cx="955547" cy="1036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554150" y="2857500"/>
            <a:ext cx="121937" cy="101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623950" y="2859023"/>
            <a:ext cx="606551" cy="102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174482" y="2859023"/>
            <a:ext cx="109127" cy="98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174482" y="2859023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54495" y="0"/>
                </a:moveTo>
                <a:lnTo>
                  <a:pt x="14609" y="15093"/>
                </a:lnTo>
                <a:lnTo>
                  <a:pt x="0" y="37583"/>
                </a:lnTo>
                <a:lnTo>
                  <a:pt x="945" y="54360"/>
                </a:lnTo>
                <a:lnTo>
                  <a:pt x="21578" y="88964"/>
                </a:lnTo>
                <a:lnTo>
                  <a:pt x="45469" y="98416"/>
                </a:lnTo>
                <a:lnTo>
                  <a:pt x="62948" y="97151"/>
                </a:lnTo>
                <a:lnTo>
                  <a:pt x="99762" y="77497"/>
                </a:lnTo>
                <a:lnTo>
                  <a:pt x="109127" y="54884"/>
                </a:lnTo>
                <a:lnTo>
                  <a:pt x="107352" y="39988"/>
                </a:lnTo>
                <a:lnTo>
                  <a:pt x="83233" y="7675"/>
                </a:lnTo>
                <a:lnTo>
                  <a:pt x="54495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233550" y="2891027"/>
            <a:ext cx="30479" cy="30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390521" y="3148583"/>
            <a:ext cx="929640" cy="431800"/>
          </a:xfrm>
          <a:custGeom>
            <a:avLst/>
            <a:gdLst/>
            <a:ahLst/>
            <a:cxnLst/>
            <a:rect l="l" t="t" r="r" b="b"/>
            <a:pathLst>
              <a:path w="929639" h="431800">
                <a:moveTo>
                  <a:pt x="929639" y="0"/>
                </a:moveTo>
                <a:lnTo>
                  <a:pt x="609599" y="7619"/>
                </a:lnTo>
                <a:lnTo>
                  <a:pt x="0" y="431291"/>
                </a:lnTo>
                <a:lnTo>
                  <a:pt x="361187" y="387095"/>
                </a:lnTo>
                <a:lnTo>
                  <a:pt x="929639" y="0"/>
                </a:lnTo>
                <a:close/>
              </a:path>
            </a:pathLst>
          </a:custGeom>
          <a:solidFill>
            <a:srgbClr val="6F512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390521" y="3535679"/>
            <a:ext cx="361315" cy="44450"/>
          </a:xfrm>
          <a:custGeom>
            <a:avLst/>
            <a:gdLst/>
            <a:ahLst/>
            <a:cxnLst/>
            <a:rect l="l" t="t" r="r" b="b"/>
            <a:pathLst>
              <a:path w="361314" h="44450">
                <a:moveTo>
                  <a:pt x="0" y="44195"/>
                </a:moveTo>
                <a:lnTo>
                  <a:pt x="361187" y="0"/>
                </a:lnTo>
              </a:path>
            </a:pathLst>
          </a:custGeom>
          <a:ln w="3175">
            <a:solidFill>
              <a:srgbClr val="6F5121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631313" y="2543555"/>
            <a:ext cx="688975" cy="612775"/>
          </a:xfrm>
          <a:custGeom>
            <a:avLst/>
            <a:gdLst/>
            <a:ahLst/>
            <a:cxnLst/>
            <a:rect l="l" t="t" r="r" b="b"/>
            <a:pathLst>
              <a:path w="688975" h="612775">
                <a:moveTo>
                  <a:pt x="688847" y="605027"/>
                </a:moveTo>
                <a:lnTo>
                  <a:pt x="345947" y="44195"/>
                </a:lnTo>
                <a:lnTo>
                  <a:pt x="0" y="0"/>
                </a:lnTo>
                <a:lnTo>
                  <a:pt x="368807" y="612647"/>
                </a:lnTo>
                <a:lnTo>
                  <a:pt x="688847" y="605027"/>
                </a:lnTo>
                <a:close/>
              </a:path>
            </a:pathLst>
          </a:custGeom>
          <a:solidFill>
            <a:srgbClr val="E5A84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000121" y="3148583"/>
            <a:ext cx="320040" cy="7620"/>
          </a:xfrm>
          <a:custGeom>
            <a:avLst/>
            <a:gdLst/>
            <a:ahLst/>
            <a:cxnLst/>
            <a:rect l="l" t="t" r="r" b="b"/>
            <a:pathLst>
              <a:path w="320039" h="7619">
                <a:moveTo>
                  <a:pt x="0" y="7619"/>
                </a:moveTo>
                <a:lnTo>
                  <a:pt x="320039" y="0"/>
                </a:lnTo>
              </a:path>
            </a:pathLst>
          </a:custGeom>
          <a:ln w="3175">
            <a:solidFill>
              <a:srgbClr val="E5A84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043050" y="2543555"/>
            <a:ext cx="957071" cy="103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902906" y="2857500"/>
            <a:ext cx="123176" cy="101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972689" y="2859023"/>
            <a:ext cx="608075" cy="102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525896" y="2859023"/>
            <a:ext cx="109535" cy="986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525896" y="2859023"/>
            <a:ext cx="109855" cy="99060"/>
          </a:xfrm>
          <a:custGeom>
            <a:avLst/>
            <a:gdLst/>
            <a:ahLst/>
            <a:cxnLst/>
            <a:rect l="l" t="t" r="r" b="b"/>
            <a:pathLst>
              <a:path w="109854" h="99060">
                <a:moveTo>
                  <a:pt x="53345" y="0"/>
                </a:moveTo>
                <a:lnTo>
                  <a:pt x="13781" y="15518"/>
                </a:lnTo>
                <a:lnTo>
                  <a:pt x="0" y="38563"/>
                </a:lnTo>
                <a:lnTo>
                  <a:pt x="1061" y="55331"/>
                </a:lnTo>
                <a:lnTo>
                  <a:pt x="21933" y="89738"/>
                </a:lnTo>
                <a:lnTo>
                  <a:pt x="46283" y="98666"/>
                </a:lnTo>
                <a:lnTo>
                  <a:pt x="63172" y="97283"/>
                </a:lnTo>
                <a:lnTo>
                  <a:pt x="99964" y="77265"/>
                </a:lnTo>
                <a:lnTo>
                  <a:pt x="109535" y="54412"/>
                </a:lnTo>
                <a:lnTo>
                  <a:pt x="107672" y="39841"/>
                </a:lnTo>
                <a:lnTo>
                  <a:pt x="82958" y="7917"/>
                </a:lnTo>
                <a:lnTo>
                  <a:pt x="53345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582289" y="2891027"/>
            <a:ext cx="32003" cy="304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682874" y="3148583"/>
            <a:ext cx="931544" cy="431800"/>
          </a:xfrm>
          <a:custGeom>
            <a:avLst/>
            <a:gdLst/>
            <a:ahLst/>
            <a:cxnLst/>
            <a:rect l="l" t="t" r="r" b="b"/>
            <a:pathLst>
              <a:path w="931545" h="431800">
                <a:moveTo>
                  <a:pt x="931163" y="0"/>
                </a:moveTo>
                <a:lnTo>
                  <a:pt x="611123" y="7619"/>
                </a:lnTo>
                <a:lnTo>
                  <a:pt x="0" y="431291"/>
                </a:lnTo>
                <a:lnTo>
                  <a:pt x="362711" y="387095"/>
                </a:lnTo>
                <a:lnTo>
                  <a:pt x="931163" y="0"/>
                </a:lnTo>
                <a:close/>
              </a:path>
            </a:pathLst>
          </a:custGeom>
          <a:solidFill>
            <a:srgbClr val="30496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682874" y="3535679"/>
            <a:ext cx="363220" cy="44450"/>
          </a:xfrm>
          <a:custGeom>
            <a:avLst/>
            <a:gdLst/>
            <a:ahLst/>
            <a:cxnLst/>
            <a:rect l="l" t="t" r="r" b="b"/>
            <a:pathLst>
              <a:path w="363220" h="44450">
                <a:moveTo>
                  <a:pt x="0" y="44195"/>
                </a:moveTo>
                <a:lnTo>
                  <a:pt x="362711" y="0"/>
                </a:lnTo>
              </a:path>
            </a:pathLst>
          </a:custGeom>
          <a:ln w="3175">
            <a:solidFill>
              <a:srgbClr val="30496D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925189" y="2543555"/>
            <a:ext cx="688975" cy="612775"/>
          </a:xfrm>
          <a:custGeom>
            <a:avLst/>
            <a:gdLst/>
            <a:ahLst/>
            <a:cxnLst/>
            <a:rect l="l" t="t" r="r" b="b"/>
            <a:pathLst>
              <a:path w="688975" h="612775">
                <a:moveTo>
                  <a:pt x="688847" y="605027"/>
                </a:moveTo>
                <a:lnTo>
                  <a:pt x="344423" y="44195"/>
                </a:lnTo>
                <a:lnTo>
                  <a:pt x="0" y="0"/>
                </a:lnTo>
                <a:lnTo>
                  <a:pt x="368807" y="612647"/>
                </a:lnTo>
                <a:lnTo>
                  <a:pt x="688847" y="605027"/>
                </a:lnTo>
                <a:close/>
              </a:path>
            </a:pathLst>
          </a:custGeom>
          <a:solidFill>
            <a:srgbClr val="6395E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293997" y="3148583"/>
            <a:ext cx="320040" cy="7620"/>
          </a:xfrm>
          <a:custGeom>
            <a:avLst/>
            <a:gdLst/>
            <a:ahLst/>
            <a:cxnLst/>
            <a:rect l="l" t="t" r="r" b="b"/>
            <a:pathLst>
              <a:path w="320040" h="7619">
                <a:moveTo>
                  <a:pt x="0" y="7619"/>
                </a:moveTo>
                <a:lnTo>
                  <a:pt x="320039" y="0"/>
                </a:lnTo>
              </a:path>
            </a:pathLst>
          </a:custGeom>
          <a:ln w="3175">
            <a:solidFill>
              <a:srgbClr val="6395E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336925" y="2543555"/>
            <a:ext cx="957071" cy="10363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253433" y="2857500"/>
            <a:ext cx="160676" cy="1013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344289" y="2859023"/>
            <a:ext cx="792479" cy="1021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065478" y="2859023"/>
            <a:ext cx="142584" cy="98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065478" y="2859023"/>
            <a:ext cx="142875" cy="99060"/>
          </a:xfrm>
          <a:custGeom>
            <a:avLst/>
            <a:gdLst/>
            <a:ahLst/>
            <a:cxnLst/>
            <a:rect l="l" t="t" r="r" b="b"/>
            <a:pathLst>
              <a:path w="142875" h="99060">
                <a:moveTo>
                  <a:pt x="71291" y="0"/>
                </a:moveTo>
                <a:lnTo>
                  <a:pt x="25170" y="11186"/>
                </a:lnTo>
                <a:lnTo>
                  <a:pt x="0" y="38964"/>
                </a:lnTo>
                <a:lnTo>
                  <a:pt x="979" y="53406"/>
                </a:lnTo>
                <a:lnTo>
                  <a:pt x="33526" y="91842"/>
                </a:lnTo>
                <a:lnTo>
                  <a:pt x="62187" y="98700"/>
                </a:lnTo>
                <a:lnTo>
                  <a:pt x="80889" y="97708"/>
                </a:lnTo>
                <a:lnTo>
                  <a:pt x="123896" y="82896"/>
                </a:lnTo>
                <a:lnTo>
                  <a:pt x="142584" y="55104"/>
                </a:lnTo>
                <a:lnTo>
                  <a:pt x="140888" y="42140"/>
                </a:lnTo>
                <a:lnTo>
                  <a:pt x="117023" y="12104"/>
                </a:lnTo>
                <a:lnTo>
                  <a:pt x="73561" y="25"/>
                </a:lnTo>
                <a:lnTo>
                  <a:pt x="71291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141341" y="2891027"/>
            <a:ext cx="39623" cy="304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033138" y="3148583"/>
            <a:ext cx="929640" cy="431800"/>
          </a:xfrm>
          <a:custGeom>
            <a:avLst/>
            <a:gdLst/>
            <a:ahLst/>
            <a:cxnLst/>
            <a:rect l="l" t="t" r="r" b="b"/>
            <a:pathLst>
              <a:path w="929640" h="431800">
                <a:moveTo>
                  <a:pt x="929639" y="0"/>
                </a:moveTo>
                <a:lnTo>
                  <a:pt x="609599" y="7619"/>
                </a:lnTo>
                <a:lnTo>
                  <a:pt x="0" y="431291"/>
                </a:lnTo>
                <a:lnTo>
                  <a:pt x="361187" y="387095"/>
                </a:lnTo>
                <a:lnTo>
                  <a:pt x="929639" y="0"/>
                </a:lnTo>
                <a:close/>
              </a:path>
            </a:pathLst>
          </a:custGeom>
          <a:solidFill>
            <a:srgbClr val="6F512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033138" y="3535679"/>
            <a:ext cx="361315" cy="44450"/>
          </a:xfrm>
          <a:custGeom>
            <a:avLst/>
            <a:gdLst/>
            <a:ahLst/>
            <a:cxnLst/>
            <a:rect l="l" t="t" r="r" b="b"/>
            <a:pathLst>
              <a:path w="361315" h="44450">
                <a:moveTo>
                  <a:pt x="0" y="44195"/>
                </a:moveTo>
                <a:lnTo>
                  <a:pt x="361187" y="0"/>
                </a:lnTo>
              </a:path>
            </a:pathLst>
          </a:custGeom>
          <a:ln w="3175">
            <a:solidFill>
              <a:srgbClr val="6F5121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273929" y="2543555"/>
            <a:ext cx="688975" cy="612775"/>
          </a:xfrm>
          <a:custGeom>
            <a:avLst/>
            <a:gdLst/>
            <a:ahLst/>
            <a:cxnLst/>
            <a:rect l="l" t="t" r="r" b="b"/>
            <a:pathLst>
              <a:path w="688975" h="612775">
                <a:moveTo>
                  <a:pt x="688847" y="605027"/>
                </a:moveTo>
                <a:lnTo>
                  <a:pt x="345947" y="44195"/>
                </a:lnTo>
                <a:lnTo>
                  <a:pt x="0" y="0"/>
                </a:lnTo>
                <a:lnTo>
                  <a:pt x="368807" y="612647"/>
                </a:lnTo>
                <a:lnTo>
                  <a:pt x="688847" y="605027"/>
                </a:lnTo>
                <a:close/>
              </a:path>
            </a:pathLst>
          </a:custGeom>
          <a:solidFill>
            <a:srgbClr val="E5A84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642738" y="3148583"/>
            <a:ext cx="320040" cy="7620"/>
          </a:xfrm>
          <a:custGeom>
            <a:avLst/>
            <a:gdLst/>
            <a:ahLst/>
            <a:cxnLst/>
            <a:rect l="l" t="t" r="r" b="b"/>
            <a:pathLst>
              <a:path w="320040" h="7619">
                <a:moveTo>
                  <a:pt x="0" y="7619"/>
                </a:moveTo>
                <a:lnTo>
                  <a:pt x="320039" y="0"/>
                </a:lnTo>
              </a:path>
            </a:pathLst>
          </a:custGeom>
          <a:ln w="3175">
            <a:solidFill>
              <a:srgbClr val="E5A84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685665" y="2543555"/>
            <a:ext cx="957071" cy="10363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102240" y="2889502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67743" y="2889502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64667" y="2868166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133218" y="2868166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50196" y="4328158"/>
            <a:ext cx="5083810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152400">
              <a:lnSpc>
                <a:spcPct val="100000"/>
              </a:lnSpc>
              <a:tabLst>
                <a:tab pos="1416050" algn="l"/>
                <a:tab pos="1568450" algn="l"/>
                <a:tab pos="2784475" algn="l"/>
                <a:tab pos="2936875" algn="l"/>
                <a:tab pos="4152900" algn="l"/>
                <a:tab pos="4305300" algn="l"/>
              </a:tabLst>
            </a:pP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数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据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功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能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界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面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栆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程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可配</a:t>
            </a:r>
            <a:r>
              <a:rPr dirty="0" sz="2400">
                <a:latin typeface="宋体"/>
                <a:cs typeface="宋体"/>
              </a:rPr>
              <a:t>置</a:t>
            </a:r>
            <a:r>
              <a:rPr dirty="0" sz="2400">
                <a:latin typeface="宋体"/>
                <a:cs typeface="宋体"/>
              </a:rPr>
              <a:t>	</a:t>
            </a:r>
            <a:r>
              <a:rPr dirty="0" sz="2400" spc="10">
                <a:latin typeface="宋体"/>
                <a:cs typeface="宋体"/>
              </a:rPr>
              <a:t>可配</a:t>
            </a:r>
            <a:r>
              <a:rPr dirty="0" sz="2400">
                <a:latin typeface="宋体"/>
                <a:cs typeface="宋体"/>
              </a:rPr>
              <a:t>置</a:t>
            </a:r>
            <a:r>
              <a:rPr dirty="0" sz="2400">
                <a:latin typeface="宋体"/>
                <a:cs typeface="宋体"/>
              </a:rPr>
              <a:t>	</a:t>
            </a:r>
            <a:r>
              <a:rPr dirty="0" sz="2400" spc="10">
                <a:latin typeface="宋体"/>
                <a:cs typeface="宋体"/>
              </a:rPr>
              <a:t>可配</a:t>
            </a:r>
            <a:r>
              <a:rPr dirty="0" sz="2400">
                <a:latin typeface="宋体"/>
                <a:cs typeface="宋体"/>
              </a:rPr>
              <a:t>置</a:t>
            </a:r>
            <a:r>
              <a:rPr dirty="0" sz="2400">
                <a:latin typeface="宋体"/>
                <a:cs typeface="宋体"/>
              </a:rPr>
              <a:t>	</a:t>
            </a:r>
            <a:r>
              <a:rPr dirty="0" sz="2400" spc="10">
                <a:latin typeface="宋体"/>
                <a:cs typeface="宋体"/>
              </a:rPr>
              <a:t>可配</a:t>
            </a:r>
            <a:r>
              <a:rPr dirty="0" sz="2400">
                <a:latin typeface="宋体"/>
                <a:cs typeface="宋体"/>
              </a:rPr>
              <a:t>置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1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FF0000"/>
                </a:solidFill>
              </a:rPr>
              <a:t>数</a:t>
            </a:r>
            <a:r>
              <a:rPr dirty="0" sz="2800" spc="-20" b="0">
                <a:solidFill>
                  <a:srgbClr val="FF0000"/>
                </a:solidFill>
              </a:rPr>
              <a:t>据</a:t>
            </a:r>
            <a:r>
              <a:rPr dirty="0" sz="2800" spc="-20" b="0">
                <a:solidFill>
                  <a:srgbClr val="36389B"/>
                </a:solidFill>
              </a:rPr>
              <a:t>可配</a:t>
            </a:r>
            <a:r>
              <a:rPr dirty="0" sz="2800" spc="-30" b="0">
                <a:solidFill>
                  <a:srgbClr val="36389B"/>
                </a:solidFill>
              </a:rPr>
              <a:t>置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9530">
              <a:lnSpc>
                <a:spcPct val="100000"/>
              </a:lnSpc>
            </a:pPr>
            <a:r>
              <a:rPr dirty="0" sz="2700" spc="-415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700" spc="200" b="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700" spc="10" b="0"/>
              <a:t>实现扩展数据的可配</a:t>
            </a:r>
            <a:r>
              <a:rPr dirty="0" sz="2700" b="0"/>
              <a:t>置</a:t>
            </a:r>
            <a:endParaRPr sz="2700">
              <a:latin typeface="Times New Roman"/>
              <a:cs typeface="Times New Roman"/>
            </a:endParaRPr>
          </a:p>
          <a:p>
            <a:pPr marL="407034">
              <a:lnSpc>
                <a:spcPct val="100000"/>
              </a:lnSpc>
              <a:spcBef>
                <a:spcPts val="575"/>
              </a:spcBef>
            </a:pPr>
            <a:r>
              <a:rPr dirty="0" sz="2400" spc="-370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 b="0"/>
              <a:t>定制字</a:t>
            </a:r>
            <a:r>
              <a:rPr dirty="0" sz="2400" b="0"/>
              <a:t>段</a:t>
            </a:r>
            <a:endParaRPr sz="2400">
              <a:latin typeface="Times New Roman"/>
              <a:cs typeface="Times New Roman"/>
            </a:endParaRPr>
          </a:p>
          <a:p>
            <a:pPr marL="407034">
              <a:lnSpc>
                <a:spcPct val="100000"/>
              </a:lnSpc>
              <a:spcBef>
                <a:spcPts val="560"/>
              </a:spcBef>
            </a:pPr>
            <a:r>
              <a:rPr dirty="0" sz="2400" spc="-370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 b="0"/>
              <a:t>预分配字</a:t>
            </a:r>
            <a:r>
              <a:rPr dirty="0" sz="2400" b="0"/>
              <a:t>段</a:t>
            </a:r>
            <a:endParaRPr sz="2400">
              <a:latin typeface="Times New Roman"/>
              <a:cs typeface="Times New Roman"/>
            </a:endParaRPr>
          </a:p>
          <a:p>
            <a:pPr marL="945515" marR="6350" indent="-178435">
              <a:lnSpc>
                <a:spcPts val="2270"/>
              </a:lnSpc>
              <a:spcBef>
                <a:spcPts val="520"/>
              </a:spcBef>
            </a:pPr>
            <a:r>
              <a:rPr dirty="0" sz="1900" spc="-10" b="0">
                <a:latin typeface="Times New Roman"/>
                <a:cs typeface="Times New Roman"/>
              </a:rPr>
              <a:t>•</a:t>
            </a:r>
            <a:r>
              <a:rPr dirty="0" sz="1900" spc="-10" b="0">
                <a:latin typeface="Times New Roman"/>
                <a:cs typeface="Times New Roman"/>
              </a:rPr>
              <a:t> </a:t>
            </a:r>
            <a:r>
              <a:rPr dirty="0" sz="1900" spc="-210" b="0">
                <a:latin typeface="Times New Roman"/>
                <a:cs typeface="Times New Roman"/>
              </a:rPr>
              <a:t> </a:t>
            </a:r>
            <a:r>
              <a:rPr dirty="0" sz="1900" spc="-10" b="0">
                <a:solidFill>
                  <a:srgbClr val="36389B"/>
                </a:solidFill>
              </a:rPr>
              <a:t>对于预</a:t>
            </a:r>
            <a:r>
              <a:rPr dirty="0" sz="1900" b="0">
                <a:solidFill>
                  <a:srgbClr val="36389B"/>
                </a:solidFill>
              </a:rPr>
              <a:t>分</a:t>
            </a:r>
            <a:r>
              <a:rPr dirty="0" sz="1900" spc="-10" b="0">
                <a:solidFill>
                  <a:srgbClr val="36389B"/>
                </a:solidFill>
              </a:rPr>
              <a:t>配</a:t>
            </a:r>
            <a:r>
              <a:rPr dirty="0" sz="1900" b="0">
                <a:solidFill>
                  <a:srgbClr val="36389B"/>
                </a:solidFill>
              </a:rPr>
              <a:t>字</a:t>
            </a:r>
            <a:r>
              <a:rPr dirty="0" sz="1900" spc="-10" b="0">
                <a:solidFill>
                  <a:srgbClr val="36389B"/>
                </a:solidFill>
              </a:rPr>
              <a:t>段的含</a:t>
            </a:r>
            <a:r>
              <a:rPr dirty="0" sz="1900" b="0">
                <a:solidFill>
                  <a:srgbClr val="36389B"/>
                </a:solidFill>
              </a:rPr>
              <a:t>惴</a:t>
            </a:r>
            <a:r>
              <a:rPr dirty="0" sz="1900" spc="-10" b="0">
                <a:solidFill>
                  <a:srgbClr val="36389B"/>
                </a:solidFill>
              </a:rPr>
              <a:t>和</a:t>
            </a:r>
            <a:r>
              <a:rPr dirty="0" sz="1900" b="0">
                <a:solidFill>
                  <a:srgbClr val="36389B"/>
                </a:solidFill>
              </a:rPr>
              <a:t>枑</a:t>
            </a:r>
            <a:r>
              <a:rPr dirty="0" sz="1900" spc="-10" b="0">
                <a:solidFill>
                  <a:srgbClr val="36389B"/>
                </a:solidFill>
              </a:rPr>
              <a:t>型，总</a:t>
            </a:r>
            <a:r>
              <a:rPr dirty="0" sz="1900" b="0">
                <a:solidFill>
                  <a:srgbClr val="36389B"/>
                </a:solidFill>
              </a:rPr>
              <a:t>悹</a:t>
            </a:r>
            <a:r>
              <a:rPr dirty="0" sz="1900" spc="-10" b="0">
                <a:solidFill>
                  <a:srgbClr val="36389B"/>
                </a:solidFill>
              </a:rPr>
              <a:t>单</a:t>
            </a:r>
            <a:r>
              <a:rPr dirty="0" sz="1900" b="0">
                <a:solidFill>
                  <a:srgbClr val="36389B"/>
                </a:solidFill>
              </a:rPr>
              <a:t>独</a:t>
            </a:r>
            <a:r>
              <a:rPr dirty="0" sz="1900" spc="-10" b="0">
                <a:solidFill>
                  <a:srgbClr val="36389B"/>
                </a:solidFill>
              </a:rPr>
              <a:t>定惴惊</a:t>
            </a:r>
            <a:r>
              <a:rPr dirty="0" sz="1900" spc="-20" b="0">
                <a:solidFill>
                  <a:srgbClr val="36389B"/>
                </a:solidFill>
              </a:rPr>
              <a:t>个</a:t>
            </a:r>
            <a:r>
              <a:rPr dirty="0" sz="1900" spc="-10" b="0">
                <a:solidFill>
                  <a:srgbClr val="36389B"/>
                </a:solidFill>
              </a:rPr>
              <a:t> </a:t>
            </a:r>
            <a:r>
              <a:rPr dirty="0" sz="1900" spc="-10" b="0">
                <a:solidFill>
                  <a:srgbClr val="36389B"/>
                </a:solidFill>
              </a:rPr>
              <a:t>配置元</a:t>
            </a:r>
            <a:r>
              <a:rPr dirty="0" sz="1900" b="0">
                <a:solidFill>
                  <a:srgbClr val="36389B"/>
                </a:solidFill>
              </a:rPr>
              <a:t>数</a:t>
            </a:r>
            <a:r>
              <a:rPr dirty="0" sz="1900" spc="-10" b="0">
                <a:solidFill>
                  <a:srgbClr val="36389B"/>
                </a:solidFill>
              </a:rPr>
              <a:t>据</a:t>
            </a:r>
            <a:r>
              <a:rPr dirty="0" sz="1900" b="0">
                <a:solidFill>
                  <a:srgbClr val="36389B"/>
                </a:solidFill>
              </a:rPr>
              <a:t>的</a:t>
            </a:r>
            <a:r>
              <a:rPr dirty="0" sz="1900" spc="-10" b="0">
                <a:solidFill>
                  <a:srgbClr val="36389B"/>
                </a:solidFill>
              </a:rPr>
              <a:t>数据表</a:t>
            </a:r>
            <a:r>
              <a:rPr dirty="0" sz="1900" b="0">
                <a:solidFill>
                  <a:srgbClr val="36389B"/>
                </a:solidFill>
              </a:rPr>
              <a:t>来</a:t>
            </a:r>
            <a:r>
              <a:rPr dirty="0" sz="1900" spc="-10" b="0">
                <a:solidFill>
                  <a:srgbClr val="36389B"/>
                </a:solidFill>
              </a:rPr>
              <a:t>保</a:t>
            </a:r>
            <a:r>
              <a:rPr dirty="0" sz="1900" b="0">
                <a:solidFill>
                  <a:srgbClr val="36389B"/>
                </a:solidFill>
              </a:rPr>
              <a:t>存</a:t>
            </a:r>
            <a:r>
              <a:rPr dirty="0" sz="1900" spc="-20" b="0">
                <a:solidFill>
                  <a:srgbClr val="36389B"/>
                </a:solidFill>
              </a:rPr>
              <a:t>。</a:t>
            </a:r>
            <a:endParaRPr sz="1900">
              <a:latin typeface="Times New Roman"/>
              <a:cs typeface="Times New Roman"/>
            </a:endParaRPr>
          </a:p>
          <a:p>
            <a:pPr marL="767080">
              <a:lnSpc>
                <a:spcPct val="100000"/>
              </a:lnSpc>
              <a:spcBef>
                <a:spcPts val="370"/>
              </a:spcBef>
            </a:pPr>
            <a:r>
              <a:rPr dirty="0" sz="1900" spc="-10" b="0">
                <a:latin typeface="Times New Roman"/>
                <a:cs typeface="Times New Roman"/>
              </a:rPr>
              <a:t>•</a:t>
            </a:r>
            <a:r>
              <a:rPr dirty="0" sz="1900" spc="-10" b="0">
                <a:latin typeface="Times New Roman"/>
                <a:cs typeface="Times New Roman"/>
              </a:rPr>
              <a:t> </a:t>
            </a:r>
            <a:r>
              <a:rPr dirty="0" sz="1900" spc="-210" b="0">
                <a:latin typeface="Times New Roman"/>
                <a:cs typeface="Times New Roman"/>
              </a:rPr>
              <a:t> </a:t>
            </a:r>
            <a:r>
              <a:rPr dirty="0" sz="1900" spc="-10" b="0">
                <a:solidFill>
                  <a:srgbClr val="36389B"/>
                </a:solidFill>
              </a:rPr>
              <a:t>在系统</a:t>
            </a:r>
            <a:r>
              <a:rPr dirty="0" sz="1900" b="0">
                <a:solidFill>
                  <a:srgbClr val="36389B"/>
                </a:solidFill>
              </a:rPr>
              <a:t>设</a:t>
            </a:r>
            <a:r>
              <a:rPr dirty="0" sz="1900" spc="-10" b="0">
                <a:solidFill>
                  <a:srgbClr val="36389B"/>
                </a:solidFill>
              </a:rPr>
              <a:t>计</a:t>
            </a:r>
            <a:r>
              <a:rPr dirty="0" sz="1900" b="0">
                <a:solidFill>
                  <a:srgbClr val="36389B"/>
                </a:solidFill>
              </a:rPr>
              <a:t>时</a:t>
            </a:r>
            <a:r>
              <a:rPr dirty="0" sz="1900" spc="-10" b="0">
                <a:solidFill>
                  <a:srgbClr val="36389B"/>
                </a:solidFill>
              </a:rPr>
              <a:t>必怾确</a:t>
            </a:r>
            <a:r>
              <a:rPr dirty="0" sz="1900" b="0">
                <a:solidFill>
                  <a:srgbClr val="36389B"/>
                </a:solidFill>
              </a:rPr>
              <a:t>定</a:t>
            </a:r>
            <a:r>
              <a:rPr dirty="0" sz="1900" spc="-20" b="0">
                <a:solidFill>
                  <a:srgbClr val="36389B"/>
                </a:solidFill>
              </a:rPr>
              <a:t>。</a:t>
            </a:r>
            <a:endParaRPr sz="1900">
              <a:latin typeface="Times New Roman"/>
              <a:cs typeface="Times New Roman"/>
            </a:endParaRPr>
          </a:p>
          <a:p>
            <a:pPr marL="407034">
              <a:lnSpc>
                <a:spcPct val="100000"/>
              </a:lnSpc>
              <a:spcBef>
                <a:spcPts val="590"/>
              </a:spcBef>
            </a:pPr>
            <a:r>
              <a:rPr dirty="0" sz="2400" spc="-370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 b="0"/>
              <a:t>名称值</a:t>
            </a:r>
            <a:r>
              <a:rPr dirty="0" sz="2400" b="0"/>
              <a:t>对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FF0000"/>
                </a:solidFill>
              </a:rPr>
              <a:t>功</a:t>
            </a:r>
            <a:r>
              <a:rPr dirty="0" sz="2800" spc="-20" b="0">
                <a:solidFill>
                  <a:srgbClr val="FF0000"/>
                </a:solidFill>
              </a:rPr>
              <a:t>能</a:t>
            </a:r>
            <a:r>
              <a:rPr dirty="0" sz="2800" spc="-20" b="0">
                <a:solidFill>
                  <a:srgbClr val="36389B"/>
                </a:solidFill>
              </a:rPr>
              <a:t>可配</a:t>
            </a:r>
            <a:r>
              <a:rPr dirty="0" sz="2800" spc="-30" b="0">
                <a:solidFill>
                  <a:srgbClr val="36389B"/>
                </a:solidFill>
              </a:rPr>
              <a:t>置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51886"/>
            <a:ext cx="6226810" cy="3257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861435">
              <a:lnSpc>
                <a:spcPct val="100000"/>
              </a:lnSpc>
            </a:pPr>
            <a:r>
              <a:rPr dirty="0" sz="2700" spc="-41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700" spc="20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宋体"/>
                <a:cs typeface="宋体"/>
              </a:rPr>
              <a:t>原子功能划</a:t>
            </a:r>
            <a:r>
              <a:rPr dirty="0" sz="2700">
                <a:latin typeface="宋体"/>
                <a:cs typeface="宋体"/>
              </a:rPr>
              <a:t>分</a:t>
            </a:r>
            <a:endParaRPr sz="2700">
              <a:latin typeface="宋体"/>
              <a:cs typeface="宋体"/>
            </a:endParaRPr>
          </a:p>
          <a:p>
            <a:pPr marL="594360" marR="6350" indent="-224154">
              <a:lnSpc>
                <a:spcPct val="100000"/>
              </a:lnSpc>
              <a:spcBef>
                <a:spcPts val="509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功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能分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解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：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分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解为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最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基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本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、相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对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独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枱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、互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不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重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叠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的原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子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功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能</a:t>
            </a:r>
            <a:endParaRPr sz="22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15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功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能定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惴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及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惏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杦</a:t>
            </a:r>
            <a:endParaRPr sz="22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700" spc="-41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700" spc="20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宋体"/>
                <a:cs typeface="宋体"/>
              </a:rPr>
              <a:t>功能包设</a:t>
            </a:r>
            <a:r>
              <a:rPr dirty="0" sz="2700">
                <a:latin typeface="宋体"/>
                <a:cs typeface="宋体"/>
              </a:rPr>
              <a:t>计</a:t>
            </a:r>
            <a:endParaRPr sz="27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09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功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能包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设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计</a:t>
            </a:r>
            <a:endParaRPr sz="22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15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销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售包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设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计</a:t>
            </a:r>
            <a:endParaRPr sz="22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25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功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能包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定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惴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5589" y="4488179"/>
            <a:ext cx="3002280" cy="1207135"/>
          </a:xfrm>
          <a:custGeom>
            <a:avLst/>
            <a:gdLst/>
            <a:ahLst/>
            <a:cxnLst/>
            <a:rect l="l" t="t" r="r" b="b"/>
            <a:pathLst>
              <a:path w="3002279" h="1207135">
                <a:moveTo>
                  <a:pt x="565403" y="251560"/>
                </a:moveTo>
                <a:lnTo>
                  <a:pt x="565403" y="0"/>
                </a:lnTo>
                <a:lnTo>
                  <a:pt x="0" y="132587"/>
                </a:lnTo>
                <a:lnTo>
                  <a:pt x="565403" y="251560"/>
                </a:lnTo>
                <a:close/>
              </a:path>
              <a:path w="3002279" h="1207135">
                <a:moveTo>
                  <a:pt x="809243" y="572538"/>
                </a:moveTo>
                <a:lnTo>
                  <a:pt x="809243" y="-374903"/>
                </a:lnTo>
                <a:lnTo>
                  <a:pt x="160019" y="-463295"/>
                </a:lnTo>
                <a:lnTo>
                  <a:pt x="565403" y="0"/>
                </a:lnTo>
                <a:lnTo>
                  <a:pt x="565403" y="251560"/>
                </a:lnTo>
                <a:lnTo>
                  <a:pt x="760475" y="292607"/>
                </a:lnTo>
                <a:lnTo>
                  <a:pt x="760475" y="580884"/>
                </a:lnTo>
                <a:lnTo>
                  <a:pt x="809243" y="572538"/>
                </a:lnTo>
                <a:close/>
              </a:path>
              <a:path w="3002279" h="1207135">
                <a:moveTo>
                  <a:pt x="2363723" y="-728471"/>
                </a:moveTo>
                <a:lnTo>
                  <a:pt x="1691639" y="-304799"/>
                </a:lnTo>
                <a:lnTo>
                  <a:pt x="1467611" y="-751331"/>
                </a:lnTo>
                <a:lnTo>
                  <a:pt x="1208531" y="-394715"/>
                </a:lnTo>
                <a:lnTo>
                  <a:pt x="397763" y="-1072895"/>
                </a:lnTo>
                <a:lnTo>
                  <a:pt x="809243" y="-374903"/>
                </a:lnTo>
                <a:lnTo>
                  <a:pt x="809243" y="572538"/>
                </a:lnTo>
                <a:lnTo>
                  <a:pt x="984503" y="542543"/>
                </a:lnTo>
                <a:lnTo>
                  <a:pt x="984503" y="1073332"/>
                </a:lnTo>
                <a:lnTo>
                  <a:pt x="1383791" y="586739"/>
                </a:lnTo>
                <a:lnTo>
                  <a:pt x="1604771" y="1171955"/>
                </a:lnTo>
                <a:lnTo>
                  <a:pt x="1865375" y="681227"/>
                </a:lnTo>
                <a:lnTo>
                  <a:pt x="2154935" y="1023345"/>
                </a:lnTo>
                <a:lnTo>
                  <a:pt x="2154935" y="-216407"/>
                </a:lnTo>
                <a:lnTo>
                  <a:pt x="2363723" y="-728471"/>
                </a:lnTo>
                <a:close/>
              </a:path>
              <a:path w="3002279" h="1207135">
                <a:moveTo>
                  <a:pt x="760475" y="580884"/>
                </a:moveTo>
                <a:lnTo>
                  <a:pt x="760475" y="292607"/>
                </a:lnTo>
                <a:lnTo>
                  <a:pt x="530351" y="620267"/>
                </a:lnTo>
                <a:lnTo>
                  <a:pt x="760475" y="580884"/>
                </a:lnTo>
                <a:close/>
              </a:path>
              <a:path w="3002279" h="1207135">
                <a:moveTo>
                  <a:pt x="984503" y="1073332"/>
                </a:moveTo>
                <a:lnTo>
                  <a:pt x="984503" y="542543"/>
                </a:lnTo>
                <a:lnTo>
                  <a:pt x="909827" y="1164335"/>
                </a:lnTo>
                <a:lnTo>
                  <a:pt x="984503" y="1073332"/>
                </a:lnTo>
                <a:close/>
              </a:path>
              <a:path w="3002279" h="1207135">
                <a:moveTo>
                  <a:pt x="2747771" y="-132587"/>
                </a:moveTo>
                <a:lnTo>
                  <a:pt x="2154935" y="-216407"/>
                </a:lnTo>
                <a:lnTo>
                  <a:pt x="2154935" y="1023345"/>
                </a:lnTo>
                <a:lnTo>
                  <a:pt x="2287523" y="1179998"/>
                </a:lnTo>
                <a:lnTo>
                  <a:pt x="2287523" y="644651"/>
                </a:lnTo>
                <a:lnTo>
                  <a:pt x="2438399" y="699084"/>
                </a:lnTo>
                <a:lnTo>
                  <a:pt x="2438399" y="82295"/>
                </a:lnTo>
                <a:lnTo>
                  <a:pt x="2747771" y="-132587"/>
                </a:lnTo>
                <a:close/>
              </a:path>
              <a:path w="3002279" h="1207135">
                <a:moveTo>
                  <a:pt x="2310383" y="1207007"/>
                </a:moveTo>
                <a:lnTo>
                  <a:pt x="2287523" y="644651"/>
                </a:lnTo>
                <a:lnTo>
                  <a:pt x="2287523" y="1179998"/>
                </a:lnTo>
                <a:lnTo>
                  <a:pt x="2310383" y="1207007"/>
                </a:lnTo>
                <a:close/>
              </a:path>
              <a:path w="3002279" h="1207135">
                <a:moveTo>
                  <a:pt x="3002279" y="341375"/>
                </a:moveTo>
                <a:lnTo>
                  <a:pt x="2438399" y="82295"/>
                </a:lnTo>
                <a:lnTo>
                  <a:pt x="2438399" y="699084"/>
                </a:lnTo>
                <a:lnTo>
                  <a:pt x="2464307" y="708431"/>
                </a:lnTo>
                <a:lnTo>
                  <a:pt x="2464307" y="431291"/>
                </a:lnTo>
                <a:lnTo>
                  <a:pt x="3002279" y="341375"/>
                </a:lnTo>
                <a:close/>
              </a:path>
              <a:path w="3002279" h="1207135">
                <a:moveTo>
                  <a:pt x="2916935" y="871727"/>
                </a:moveTo>
                <a:lnTo>
                  <a:pt x="2464307" y="431291"/>
                </a:lnTo>
                <a:lnTo>
                  <a:pt x="2464307" y="708431"/>
                </a:lnTo>
                <a:lnTo>
                  <a:pt x="2916935" y="871727"/>
                </a:lnTo>
                <a:close/>
              </a:path>
            </a:pathLst>
          </a:custGeom>
          <a:solidFill>
            <a:srgbClr val="699CE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315589" y="3415283"/>
            <a:ext cx="3002280" cy="2280285"/>
          </a:xfrm>
          <a:custGeom>
            <a:avLst/>
            <a:gdLst/>
            <a:ahLst/>
            <a:cxnLst/>
            <a:rect l="l" t="t" r="r" b="b"/>
            <a:pathLst>
              <a:path w="3002279" h="2280285">
                <a:moveTo>
                  <a:pt x="1691639" y="768095"/>
                </a:moveTo>
                <a:lnTo>
                  <a:pt x="1467611" y="321563"/>
                </a:lnTo>
                <a:lnTo>
                  <a:pt x="1208531" y="678179"/>
                </a:lnTo>
                <a:lnTo>
                  <a:pt x="397763" y="0"/>
                </a:lnTo>
                <a:lnTo>
                  <a:pt x="809243" y="697991"/>
                </a:lnTo>
                <a:lnTo>
                  <a:pt x="160019" y="609599"/>
                </a:lnTo>
                <a:lnTo>
                  <a:pt x="565403" y="1072895"/>
                </a:lnTo>
                <a:lnTo>
                  <a:pt x="0" y="1205483"/>
                </a:lnTo>
                <a:lnTo>
                  <a:pt x="760475" y="1365503"/>
                </a:lnTo>
                <a:lnTo>
                  <a:pt x="530351" y="1693163"/>
                </a:lnTo>
                <a:lnTo>
                  <a:pt x="984503" y="1615439"/>
                </a:lnTo>
                <a:lnTo>
                  <a:pt x="909827" y="2237231"/>
                </a:lnTo>
                <a:lnTo>
                  <a:pt x="1383791" y="1659635"/>
                </a:lnTo>
                <a:lnTo>
                  <a:pt x="1604771" y="2244851"/>
                </a:lnTo>
                <a:lnTo>
                  <a:pt x="1865375" y="1754123"/>
                </a:lnTo>
                <a:lnTo>
                  <a:pt x="2310383" y="2279903"/>
                </a:lnTo>
                <a:lnTo>
                  <a:pt x="2287523" y="1717547"/>
                </a:lnTo>
                <a:lnTo>
                  <a:pt x="2916935" y="1944623"/>
                </a:lnTo>
                <a:lnTo>
                  <a:pt x="2464307" y="1504187"/>
                </a:lnTo>
                <a:lnTo>
                  <a:pt x="3002279" y="1414271"/>
                </a:lnTo>
                <a:lnTo>
                  <a:pt x="2438399" y="1155191"/>
                </a:lnTo>
                <a:lnTo>
                  <a:pt x="2747771" y="940307"/>
                </a:lnTo>
                <a:lnTo>
                  <a:pt x="2154935" y="856487"/>
                </a:lnTo>
                <a:lnTo>
                  <a:pt x="2363723" y="344423"/>
                </a:lnTo>
                <a:lnTo>
                  <a:pt x="1691639" y="76809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 rot="960000">
            <a:off x="6124935" y="4266338"/>
            <a:ext cx="1572357" cy="341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90"/>
              </a:lnSpc>
            </a:pPr>
            <a:r>
              <a:rPr dirty="0" baseline="3472" sz="3600" spc="-44">
                <a:solidFill>
                  <a:srgbClr val="FFFFFF"/>
                </a:solidFill>
                <a:latin typeface="宋体"/>
                <a:cs typeface="宋体"/>
              </a:rPr>
              <a:t>按</a:t>
            </a:r>
            <a:r>
              <a:rPr dirty="0" baseline="2314" sz="3600" spc="-30">
                <a:solidFill>
                  <a:srgbClr val="FFFFFF"/>
                </a:solidFill>
                <a:latin typeface="宋体"/>
                <a:cs typeface="宋体"/>
              </a:rPr>
              <a:t>总</a:t>
            </a:r>
            <a:r>
              <a:rPr dirty="0" baseline="1157" sz="3600" spc="-44">
                <a:solidFill>
                  <a:srgbClr val="FFFFFF"/>
                </a:solidFill>
                <a:latin typeface="宋体"/>
                <a:cs typeface="宋体"/>
              </a:rPr>
              <a:t>使</a:t>
            </a:r>
            <a:r>
              <a:rPr dirty="0" baseline="1157" sz="3600" spc="-3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 rot="960000">
            <a:off x="6168045" y="4613424"/>
            <a:ext cx="1275233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05"/>
              </a:lnSpc>
            </a:pPr>
            <a:r>
              <a:rPr dirty="0" baseline="2314" sz="3600" spc="-44">
                <a:solidFill>
                  <a:srgbClr val="FFFFFF"/>
                </a:solidFill>
                <a:latin typeface="宋体"/>
                <a:cs typeface="宋体"/>
              </a:rPr>
              <a:t>按</a:t>
            </a:r>
            <a:r>
              <a:rPr dirty="0" baseline="1157" sz="3600" spc="-30">
                <a:solidFill>
                  <a:srgbClr val="FFFFFF"/>
                </a:solidFill>
                <a:latin typeface="宋体"/>
                <a:cs typeface="宋体"/>
              </a:rPr>
              <a:t>总</a:t>
            </a:r>
            <a:r>
              <a:rPr dirty="0" baseline="1157" sz="3600" spc="-44">
                <a:solidFill>
                  <a:srgbClr val="FFFFFF"/>
                </a:solidFill>
                <a:latin typeface="宋体"/>
                <a:cs typeface="宋体"/>
              </a:rPr>
              <a:t>付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费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3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36389B"/>
                </a:solidFill>
              </a:rPr>
              <a:t>界</a:t>
            </a:r>
            <a:r>
              <a:rPr dirty="0" sz="2800" spc="-20" b="0">
                <a:solidFill>
                  <a:srgbClr val="36389B"/>
                </a:solidFill>
              </a:rPr>
              <a:t>面可配</a:t>
            </a:r>
            <a:r>
              <a:rPr dirty="0" sz="2800" spc="-10" b="0">
                <a:solidFill>
                  <a:srgbClr val="36389B"/>
                </a:solidFill>
              </a:rPr>
              <a:t>置</a:t>
            </a:r>
            <a:r>
              <a:rPr dirty="0" sz="2800" spc="-20" b="0">
                <a:solidFill>
                  <a:srgbClr val="36389B"/>
                </a:solidFill>
              </a:rPr>
              <a:t>、流程</a:t>
            </a:r>
            <a:r>
              <a:rPr dirty="0" sz="2800" spc="-10" b="0">
                <a:solidFill>
                  <a:srgbClr val="36389B"/>
                </a:solidFill>
              </a:rPr>
              <a:t>可</a:t>
            </a:r>
            <a:r>
              <a:rPr dirty="0" sz="2800" spc="-20" b="0">
                <a:solidFill>
                  <a:srgbClr val="36389B"/>
                </a:solidFill>
              </a:rPr>
              <a:t>配</a:t>
            </a:r>
            <a:r>
              <a:rPr dirty="0" sz="2800" spc="-30" b="0">
                <a:solidFill>
                  <a:srgbClr val="36389B"/>
                </a:solidFill>
              </a:rPr>
              <a:t>置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51886"/>
            <a:ext cx="6239510" cy="2976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界面可配</a:t>
            </a:r>
            <a:r>
              <a:rPr dirty="0" sz="2400">
                <a:latin typeface="宋体"/>
                <a:cs typeface="宋体"/>
              </a:rPr>
              <a:t>置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48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系统菜单可配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置</a:t>
            </a:r>
            <a:endParaRPr sz="21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0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惂面内容可配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置</a:t>
            </a:r>
            <a:endParaRPr sz="21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栆程可配</a:t>
            </a:r>
            <a:r>
              <a:rPr dirty="0" sz="2400">
                <a:latin typeface="宋体"/>
                <a:cs typeface="宋体"/>
              </a:rPr>
              <a:t>置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48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工作栆系统悹能支持多租户的工作栆设计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algn="just" marL="594360" marR="6350" indent="-224154">
              <a:lnSpc>
                <a:spcPct val="100200"/>
              </a:lnSpc>
              <a:spcBef>
                <a:spcPts val="495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工作栆愌擎在运行时，总是能根据当前用户所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属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的租户，去查找属于该租户的栆程，然后实枮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化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栆程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。</a:t>
            </a:r>
            <a:endParaRPr sz="21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35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ulti-</a:t>
            </a: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Te</a:t>
            </a: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n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800" spc="-15">
                <a:solidFill>
                  <a:srgbClr val="36389B"/>
                </a:solidFill>
                <a:latin typeface="Times New Roman"/>
                <a:cs typeface="Times New Roman"/>
              </a:rPr>
              <a:t>nt</a:t>
            </a:r>
            <a:r>
              <a:rPr dirty="0" sz="2800" spc="-20" b="0">
                <a:solidFill>
                  <a:srgbClr val="36389B"/>
                </a:solidFill>
              </a:rPr>
              <a:t>可</a:t>
            </a:r>
            <a:r>
              <a:rPr dirty="0" sz="2800" spc="-10" b="0">
                <a:solidFill>
                  <a:srgbClr val="36389B"/>
                </a:solidFill>
              </a:rPr>
              <a:t>配</a:t>
            </a:r>
            <a:r>
              <a:rPr dirty="0" sz="2800" spc="-20" b="0">
                <a:solidFill>
                  <a:srgbClr val="36389B"/>
                </a:solidFill>
              </a:rPr>
              <a:t>置性的</a:t>
            </a:r>
            <a:r>
              <a:rPr dirty="0" sz="2800" spc="-10" b="0">
                <a:solidFill>
                  <a:srgbClr val="36389B"/>
                </a:solidFill>
              </a:rPr>
              <a:t>实</a:t>
            </a:r>
            <a:r>
              <a:rPr dirty="0" sz="2800" spc="-20" b="0">
                <a:solidFill>
                  <a:srgbClr val="36389B"/>
                </a:solidFill>
              </a:rPr>
              <a:t>现方</a:t>
            </a:r>
            <a:r>
              <a:rPr dirty="0" sz="2800" spc="-30" b="0">
                <a:solidFill>
                  <a:srgbClr val="36389B"/>
                </a:solidFill>
              </a:rPr>
              <a:t>式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51886"/>
            <a:ext cx="6148070" cy="3202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80670" marR="6350" indent="-268605">
              <a:lnSpc>
                <a:spcPct val="100000"/>
              </a:lnSpc>
            </a:pPr>
            <a:r>
              <a:rPr dirty="0" sz="2700" spc="-41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700" spc="20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700" spc="10">
                <a:solidFill>
                  <a:srgbClr val="FF0000"/>
                </a:solidFill>
                <a:latin typeface="宋体"/>
                <a:cs typeface="宋体"/>
              </a:rPr>
              <a:t>配置元数据服务</a:t>
            </a:r>
            <a:r>
              <a:rPr dirty="0" sz="2700" spc="10">
                <a:latin typeface="宋体"/>
                <a:cs typeface="宋体"/>
              </a:rPr>
              <a:t>，实现统惊的有关配</a:t>
            </a:r>
            <a:r>
              <a:rPr dirty="0" sz="2700">
                <a:latin typeface="宋体"/>
                <a:cs typeface="宋体"/>
              </a:rPr>
              <a:t>置</a:t>
            </a:r>
            <a:r>
              <a:rPr dirty="0" sz="2700">
                <a:latin typeface="宋体"/>
                <a:cs typeface="宋体"/>
              </a:rPr>
              <a:t> </a:t>
            </a:r>
            <a:r>
              <a:rPr dirty="0" sz="2700" spc="10">
                <a:latin typeface="宋体"/>
                <a:cs typeface="宋体"/>
              </a:rPr>
              <a:t>信息的管枞和使用</a:t>
            </a:r>
            <a:r>
              <a:rPr dirty="0" sz="2700">
                <a:latin typeface="宋体"/>
                <a:cs typeface="宋体"/>
              </a:rPr>
              <a:t>；</a:t>
            </a:r>
            <a:endParaRPr sz="2700">
              <a:latin typeface="宋体"/>
              <a:cs typeface="宋体"/>
            </a:endParaRPr>
          </a:p>
          <a:p>
            <a:pPr algn="just" marL="280670" marR="6350" indent="-268605">
              <a:lnSpc>
                <a:spcPct val="100000"/>
              </a:lnSpc>
              <a:spcBef>
                <a:spcPts val="1295"/>
              </a:spcBef>
            </a:pPr>
            <a:r>
              <a:rPr dirty="0" sz="2700" spc="-41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700" spc="20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宋体"/>
                <a:cs typeface="宋体"/>
              </a:rPr>
              <a:t>通过由愓用开发者来设计系统中可惣</a:t>
            </a:r>
            <a:r>
              <a:rPr dirty="0" sz="2700">
                <a:latin typeface="宋体"/>
                <a:cs typeface="宋体"/>
              </a:rPr>
              <a:t>配</a:t>
            </a:r>
            <a:r>
              <a:rPr dirty="0" sz="2700">
                <a:latin typeface="宋体"/>
                <a:cs typeface="宋体"/>
              </a:rPr>
              <a:t> </a:t>
            </a:r>
            <a:r>
              <a:rPr dirty="0" sz="2700" spc="10">
                <a:latin typeface="宋体"/>
                <a:cs typeface="宋体"/>
              </a:rPr>
              <a:t>置的系统配置元数据，由租户管枞元</a:t>
            </a:r>
            <a:r>
              <a:rPr dirty="0" sz="2700">
                <a:latin typeface="宋体"/>
                <a:cs typeface="宋体"/>
              </a:rPr>
              <a:t>在</a:t>
            </a:r>
            <a:r>
              <a:rPr dirty="0" sz="2700">
                <a:latin typeface="宋体"/>
                <a:cs typeface="宋体"/>
              </a:rPr>
              <a:t> </a:t>
            </a:r>
            <a:r>
              <a:rPr dirty="0" sz="2700" spc="10">
                <a:latin typeface="宋体"/>
                <a:cs typeface="宋体"/>
              </a:rPr>
              <a:t>统惊的界面中管枞租户配置元数据</a:t>
            </a:r>
            <a:r>
              <a:rPr dirty="0" sz="2700">
                <a:latin typeface="宋体"/>
                <a:cs typeface="宋体"/>
              </a:rPr>
              <a:t>；</a:t>
            </a:r>
            <a:endParaRPr sz="2700">
              <a:latin typeface="宋体"/>
              <a:cs typeface="宋体"/>
            </a:endParaRPr>
          </a:p>
          <a:p>
            <a:pPr marL="280670" marR="350520" indent="-268605">
              <a:lnSpc>
                <a:spcPct val="100000"/>
              </a:lnSpc>
              <a:spcBef>
                <a:spcPts val="1295"/>
              </a:spcBef>
            </a:pPr>
            <a:r>
              <a:rPr dirty="0" sz="2700" spc="-41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700" spc="20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宋体"/>
                <a:cs typeface="宋体"/>
              </a:rPr>
              <a:t>整个系统基于公共的元数据服务来</a:t>
            </a:r>
            <a:r>
              <a:rPr dirty="0" sz="2700">
                <a:latin typeface="宋体"/>
                <a:cs typeface="宋体"/>
              </a:rPr>
              <a:t>运</a:t>
            </a:r>
            <a:r>
              <a:rPr dirty="0" sz="2700">
                <a:latin typeface="宋体"/>
                <a:cs typeface="宋体"/>
              </a:rPr>
              <a:t> </a:t>
            </a:r>
            <a:r>
              <a:rPr dirty="0" sz="2700" spc="10">
                <a:latin typeface="宋体"/>
                <a:cs typeface="宋体"/>
              </a:rPr>
              <a:t>行</a:t>
            </a:r>
            <a:r>
              <a:rPr dirty="0" sz="2700">
                <a:latin typeface="宋体"/>
                <a:cs typeface="宋体"/>
              </a:rPr>
              <a:t>。</a:t>
            </a:r>
            <a:endParaRPr sz="27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5" b="0">
                <a:solidFill>
                  <a:srgbClr val="36389B"/>
                </a:solidFill>
                <a:latin typeface="Arial Unicode MS"/>
                <a:cs typeface="Arial Unicode MS"/>
              </a:rPr>
              <a:t>4</a:t>
            </a:r>
            <a:r>
              <a:rPr dirty="0" sz="3200" spc="10" b="0">
                <a:solidFill>
                  <a:srgbClr val="36389B"/>
                </a:solidFill>
                <a:latin typeface="Arial Unicode MS"/>
                <a:cs typeface="Arial Unicode MS"/>
              </a:rPr>
              <a:t>.</a:t>
            </a:r>
            <a:r>
              <a:rPr dirty="0" sz="3200" spc="35" b="0">
                <a:solidFill>
                  <a:srgbClr val="36389B"/>
                </a:solidFill>
                <a:latin typeface="Arial Unicode MS"/>
                <a:cs typeface="Arial Unicode MS"/>
              </a:rPr>
              <a:t>3</a:t>
            </a:r>
            <a:r>
              <a:rPr dirty="0" sz="3200" spc="-100" b="0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可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伸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缩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的</a:t>
            </a:r>
            <a:r>
              <a:rPr dirty="0" sz="3200" spc="365" b="0">
                <a:solidFill>
                  <a:srgbClr val="36389B"/>
                </a:solidFill>
                <a:latin typeface="Arial Unicode MS"/>
                <a:cs typeface="Arial Unicode MS"/>
              </a:rPr>
              <a:t>M</a:t>
            </a:r>
            <a:r>
              <a:rPr dirty="0" sz="3200" spc="-40" b="0">
                <a:solidFill>
                  <a:srgbClr val="36389B"/>
                </a:solidFill>
                <a:latin typeface="Arial Unicode MS"/>
                <a:cs typeface="Arial Unicode MS"/>
              </a:rPr>
              <a:t>u</a:t>
            </a:r>
            <a:r>
              <a:rPr dirty="0" sz="3200" spc="105" b="0">
                <a:solidFill>
                  <a:srgbClr val="36389B"/>
                </a:solidFill>
                <a:latin typeface="Arial Unicode MS"/>
                <a:cs typeface="Arial Unicode MS"/>
              </a:rPr>
              <a:t>l</a:t>
            </a:r>
            <a:r>
              <a:rPr dirty="0" sz="3200" spc="170" b="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3200" spc="95" b="0">
                <a:solidFill>
                  <a:srgbClr val="36389B"/>
                </a:solidFill>
                <a:latin typeface="Arial Unicode MS"/>
                <a:cs typeface="Arial Unicode MS"/>
              </a:rPr>
              <a:t>i</a:t>
            </a:r>
            <a:r>
              <a:rPr dirty="0" sz="3200" spc="-95" b="0">
                <a:solidFill>
                  <a:srgbClr val="36389B"/>
                </a:solidFill>
                <a:latin typeface="Arial Unicode MS"/>
                <a:cs typeface="Arial Unicode MS"/>
              </a:rPr>
              <a:t>-</a:t>
            </a:r>
            <a:r>
              <a:rPr dirty="0" sz="3200" spc="-70" b="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3200" spc="-220" b="0">
                <a:solidFill>
                  <a:srgbClr val="36389B"/>
                </a:solidFill>
                <a:latin typeface="Arial Unicode MS"/>
                <a:cs typeface="Arial Unicode MS"/>
              </a:rPr>
              <a:t>e</a:t>
            </a:r>
            <a:r>
              <a:rPr dirty="0" sz="3200" spc="10" b="0">
                <a:solidFill>
                  <a:srgbClr val="36389B"/>
                </a:solidFill>
                <a:latin typeface="Arial Unicode MS"/>
                <a:cs typeface="Arial Unicode MS"/>
              </a:rPr>
              <a:t>n</a:t>
            </a:r>
            <a:r>
              <a:rPr dirty="0" sz="3200" spc="-204" b="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10" b="0">
                <a:solidFill>
                  <a:srgbClr val="36389B"/>
                </a:solidFill>
                <a:latin typeface="Arial Unicode MS"/>
                <a:cs typeface="Arial Unicode MS"/>
              </a:rPr>
              <a:t>n</a:t>
            </a:r>
            <a:r>
              <a:rPr dirty="0" sz="3200" spc="160" b="0">
                <a:solidFill>
                  <a:srgbClr val="36389B"/>
                </a:solidFill>
                <a:latin typeface="Arial Unicode MS"/>
                <a:cs typeface="Arial Unicode MS"/>
              </a:rPr>
              <a:t>t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乩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了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架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构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57777" y="3425951"/>
            <a:ext cx="1304925" cy="2032000"/>
          </a:xfrm>
          <a:custGeom>
            <a:avLst/>
            <a:gdLst/>
            <a:ahLst/>
            <a:cxnLst/>
            <a:rect l="l" t="t" r="r" b="b"/>
            <a:pathLst>
              <a:path w="1304925" h="2032000">
                <a:moveTo>
                  <a:pt x="178307" y="0"/>
                </a:moveTo>
                <a:lnTo>
                  <a:pt x="135145" y="5271"/>
                </a:lnTo>
                <a:lnTo>
                  <a:pt x="95888" y="20236"/>
                </a:lnTo>
                <a:lnTo>
                  <a:pt x="61750" y="43616"/>
                </a:lnTo>
                <a:lnTo>
                  <a:pt x="33946" y="74136"/>
                </a:lnTo>
                <a:lnTo>
                  <a:pt x="13690" y="110519"/>
                </a:lnTo>
                <a:lnTo>
                  <a:pt x="2196" y="151488"/>
                </a:lnTo>
                <a:lnTo>
                  <a:pt x="0" y="1851659"/>
                </a:lnTo>
                <a:lnTo>
                  <a:pt x="590" y="1866417"/>
                </a:lnTo>
                <a:lnTo>
                  <a:pt x="9086" y="1908561"/>
                </a:lnTo>
                <a:lnTo>
                  <a:pt x="26726" y="1946518"/>
                </a:lnTo>
                <a:lnTo>
                  <a:pt x="52294" y="1979014"/>
                </a:lnTo>
                <a:lnTo>
                  <a:pt x="84577" y="2004770"/>
                </a:lnTo>
                <a:lnTo>
                  <a:pt x="122360" y="2022511"/>
                </a:lnTo>
                <a:lnTo>
                  <a:pt x="164428" y="2030959"/>
                </a:lnTo>
                <a:lnTo>
                  <a:pt x="1124711" y="2031491"/>
                </a:lnTo>
                <a:lnTo>
                  <a:pt x="1139426" y="2030893"/>
                </a:lnTo>
                <a:lnTo>
                  <a:pt x="1181453" y="2022299"/>
                </a:lnTo>
                <a:lnTo>
                  <a:pt x="1219325" y="2004487"/>
                </a:lnTo>
                <a:lnTo>
                  <a:pt x="1251775" y="1978723"/>
                </a:lnTo>
                <a:lnTo>
                  <a:pt x="1277539" y="1946273"/>
                </a:lnTo>
                <a:lnTo>
                  <a:pt x="1295351" y="1908401"/>
                </a:lnTo>
                <a:lnTo>
                  <a:pt x="1303945" y="1866373"/>
                </a:lnTo>
                <a:lnTo>
                  <a:pt x="1304543" y="1851659"/>
                </a:lnTo>
                <a:lnTo>
                  <a:pt x="1304543" y="179831"/>
                </a:lnTo>
                <a:lnTo>
                  <a:pt x="1299302" y="136700"/>
                </a:lnTo>
                <a:lnTo>
                  <a:pt x="1284422" y="97302"/>
                </a:lnTo>
                <a:lnTo>
                  <a:pt x="1261168" y="62904"/>
                </a:lnTo>
                <a:lnTo>
                  <a:pt x="1230806" y="34771"/>
                </a:lnTo>
                <a:lnTo>
                  <a:pt x="1194601" y="14168"/>
                </a:lnTo>
                <a:lnTo>
                  <a:pt x="1153818" y="2360"/>
                </a:lnTo>
                <a:lnTo>
                  <a:pt x="1124711" y="0"/>
                </a:lnTo>
                <a:lnTo>
                  <a:pt x="178307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692274" y="3425951"/>
            <a:ext cx="1268095" cy="2032000"/>
          </a:xfrm>
          <a:custGeom>
            <a:avLst/>
            <a:gdLst/>
            <a:ahLst/>
            <a:cxnLst/>
            <a:rect l="l" t="t" r="r" b="b"/>
            <a:pathLst>
              <a:path w="1268095" h="2032000">
                <a:moveTo>
                  <a:pt x="173735" y="0"/>
                </a:moveTo>
                <a:lnTo>
                  <a:pt x="130792" y="5436"/>
                </a:lnTo>
                <a:lnTo>
                  <a:pt x="91777" y="20827"/>
                </a:lnTo>
                <a:lnTo>
                  <a:pt x="58002" y="44793"/>
                </a:lnTo>
                <a:lnTo>
                  <a:pt x="30780" y="75953"/>
                </a:lnTo>
                <a:lnTo>
                  <a:pt x="11422" y="112928"/>
                </a:lnTo>
                <a:lnTo>
                  <a:pt x="1241" y="154338"/>
                </a:lnTo>
                <a:lnTo>
                  <a:pt x="0" y="1856231"/>
                </a:lnTo>
                <a:lnTo>
                  <a:pt x="609" y="1870913"/>
                </a:lnTo>
                <a:lnTo>
                  <a:pt x="9362" y="1912848"/>
                </a:lnTo>
                <a:lnTo>
                  <a:pt x="27480" y="1950546"/>
                </a:lnTo>
                <a:lnTo>
                  <a:pt x="53653" y="1982627"/>
                </a:lnTo>
                <a:lnTo>
                  <a:pt x="86566" y="2007712"/>
                </a:lnTo>
                <a:lnTo>
                  <a:pt x="124908" y="2024421"/>
                </a:lnTo>
                <a:lnTo>
                  <a:pt x="167367" y="2031375"/>
                </a:lnTo>
                <a:lnTo>
                  <a:pt x="1094231" y="2031491"/>
                </a:lnTo>
                <a:lnTo>
                  <a:pt x="1108901" y="2030870"/>
                </a:lnTo>
                <a:lnTo>
                  <a:pt x="1150681" y="2021962"/>
                </a:lnTo>
                <a:lnTo>
                  <a:pt x="1188095" y="2003560"/>
                </a:lnTo>
                <a:lnTo>
                  <a:pt x="1219832" y="1977043"/>
                </a:lnTo>
                <a:lnTo>
                  <a:pt x="1244579" y="1943791"/>
                </a:lnTo>
                <a:lnTo>
                  <a:pt x="1261023" y="1905184"/>
                </a:lnTo>
                <a:lnTo>
                  <a:pt x="1267853" y="1862602"/>
                </a:lnTo>
                <a:lnTo>
                  <a:pt x="1267967" y="175259"/>
                </a:lnTo>
                <a:lnTo>
                  <a:pt x="1267358" y="160578"/>
                </a:lnTo>
                <a:lnTo>
                  <a:pt x="1258605" y="118643"/>
                </a:lnTo>
                <a:lnTo>
                  <a:pt x="1240487" y="80945"/>
                </a:lnTo>
                <a:lnTo>
                  <a:pt x="1214314" y="48864"/>
                </a:lnTo>
                <a:lnTo>
                  <a:pt x="1181401" y="23779"/>
                </a:lnTo>
                <a:lnTo>
                  <a:pt x="1143059" y="7070"/>
                </a:lnTo>
                <a:lnTo>
                  <a:pt x="1100600" y="116"/>
                </a:lnTo>
                <a:lnTo>
                  <a:pt x="173735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310006" y="3425951"/>
            <a:ext cx="1313815" cy="2032000"/>
          </a:xfrm>
          <a:custGeom>
            <a:avLst/>
            <a:gdLst/>
            <a:ahLst/>
            <a:cxnLst/>
            <a:rect l="l" t="t" r="r" b="b"/>
            <a:pathLst>
              <a:path w="1313814" h="2032000">
                <a:moveTo>
                  <a:pt x="179831" y="0"/>
                </a:moveTo>
                <a:lnTo>
                  <a:pt x="136700" y="5246"/>
                </a:lnTo>
                <a:lnTo>
                  <a:pt x="97302" y="20162"/>
                </a:lnTo>
                <a:lnTo>
                  <a:pt x="62904" y="43514"/>
                </a:lnTo>
                <a:lnTo>
                  <a:pt x="34771" y="74066"/>
                </a:lnTo>
                <a:lnTo>
                  <a:pt x="14168" y="110585"/>
                </a:lnTo>
                <a:lnTo>
                  <a:pt x="2360" y="151836"/>
                </a:lnTo>
                <a:lnTo>
                  <a:pt x="0" y="181355"/>
                </a:lnTo>
                <a:lnTo>
                  <a:pt x="0" y="1850135"/>
                </a:lnTo>
                <a:lnTo>
                  <a:pt x="5241" y="1893855"/>
                </a:lnTo>
                <a:lnTo>
                  <a:pt x="20121" y="1933666"/>
                </a:lnTo>
                <a:lnTo>
                  <a:pt x="43375" y="1968333"/>
                </a:lnTo>
                <a:lnTo>
                  <a:pt x="73737" y="1996622"/>
                </a:lnTo>
                <a:lnTo>
                  <a:pt x="109942" y="2017299"/>
                </a:lnTo>
                <a:lnTo>
                  <a:pt x="150725" y="2029129"/>
                </a:lnTo>
                <a:lnTo>
                  <a:pt x="179831" y="2031491"/>
                </a:lnTo>
                <a:lnTo>
                  <a:pt x="1133855" y="2031491"/>
                </a:lnTo>
                <a:lnTo>
                  <a:pt x="1176987" y="2026245"/>
                </a:lnTo>
                <a:lnTo>
                  <a:pt x="1216385" y="2011329"/>
                </a:lnTo>
                <a:lnTo>
                  <a:pt x="1250783" y="1987977"/>
                </a:lnTo>
                <a:lnTo>
                  <a:pt x="1278916" y="1957425"/>
                </a:lnTo>
                <a:lnTo>
                  <a:pt x="1299519" y="1920906"/>
                </a:lnTo>
                <a:lnTo>
                  <a:pt x="1311327" y="1879655"/>
                </a:lnTo>
                <a:lnTo>
                  <a:pt x="1313687" y="1850135"/>
                </a:lnTo>
                <a:lnTo>
                  <a:pt x="1313687" y="181355"/>
                </a:lnTo>
                <a:lnTo>
                  <a:pt x="1308446" y="137636"/>
                </a:lnTo>
                <a:lnTo>
                  <a:pt x="1293566" y="97825"/>
                </a:lnTo>
                <a:lnTo>
                  <a:pt x="1270312" y="63158"/>
                </a:lnTo>
                <a:lnTo>
                  <a:pt x="1239950" y="34869"/>
                </a:lnTo>
                <a:lnTo>
                  <a:pt x="1203745" y="14192"/>
                </a:lnTo>
                <a:lnTo>
                  <a:pt x="1162962" y="2362"/>
                </a:lnTo>
                <a:lnTo>
                  <a:pt x="1133855" y="0"/>
                </a:lnTo>
                <a:lnTo>
                  <a:pt x="179831" y="0"/>
                </a:lnTo>
                <a:close/>
              </a:path>
            </a:pathLst>
          </a:custGeom>
          <a:ln w="38099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761109" y="2907791"/>
            <a:ext cx="929640" cy="431800"/>
          </a:xfrm>
          <a:custGeom>
            <a:avLst/>
            <a:gdLst/>
            <a:ahLst/>
            <a:cxnLst/>
            <a:rect l="l" t="t" r="r" b="b"/>
            <a:pathLst>
              <a:path w="929639" h="431800">
                <a:moveTo>
                  <a:pt x="929639" y="0"/>
                </a:moveTo>
                <a:lnTo>
                  <a:pt x="609599" y="7619"/>
                </a:lnTo>
                <a:lnTo>
                  <a:pt x="0" y="431291"/>
                </a:lnTo>
                <a:lnTo>
                  <a:pt x="362711" y="388619"/>
                </a:lnTo>
                <a:lnTo>
                  <a:pt x="929639" y="0"/>
                </a:lnTo>
                <a:close/>
              </a:path>
            </a:pathLst>
          </a:custGeom>
          <a:solidFill>
            <a:srgbClr val="30496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761109" y="3296411"/>
            <a:ext cx="363220" cy="43180"/>
          </a:xfrm>
          <a:custGeom>
            <a:avLst/>
            <a:gdLst/>
            <a:ahLst/>
            <a:cxnLst/>
            <a:rect l="l" t="t" r="r" b="b"/>
            <a:pathLst>
              <a:path w="363220" h="43179">
                <a:moveTo>
                  <a:pt x="0" y="42671"/>
                </a:moveTo>
                <a:lnTo>
                  <a:pt x="362711" y="0"/>
                </a:lnTo>
              </a:path>
            </a:pathLst>
          </a:custGeom>
          <a:ln w="3175">
            <a:solidFill>
              <a:srgbClr val="30496D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001901" y="2302763"/>
            <a:ext cx="688975" cy="612775"/>
          </a:xfrm>
          <a:custGeom>
            <a:avLst/>
            <a:gdLst/>
            <a:ahLst/>
            <a:cxnLst/>
            <a:rect l="l" t="t" r="r" b="b"/>
            <a:pathLst>
              <a:path w="688975" h="612775">
                <a:moveTo>
                  <a:pt x="688847" y="605027"/>
                </a:moveTo>
                <a:lnTo>
                  <a:pt x="345947" y="45719"/>
                </a:lnTo>
                <a:lnTo>
                  <a:pt x="0" y="0"/>
                </a:lnTo>
                <a:lnTo>
                  <a:pt x="368807" y="612647"/>
                </a:lnTo>
                <a:lnTo>
                  <a:pt x="688847" y="605027"/>
                </a:lnTo>
                <a:close/>
              </a:path>
            </a:pathLst>
          </a:custGeom>
          <a:solidFill>
            <a:srgbClr val="6395E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70709" y="2907791"/>
            <a:ext cx="320040" cy="7620"/>
          </a:xfrm>
          <a:custGeom>
            <a:avLst/>
            <a:gdLst/>
            <a:ahLst/>
            <a:cxnLst/>
            <a:rect l="l" t="t" r="r" b="b"/>
            <a:pathLst>
              <a:path w="320039" h="7619">
                <a:moveTo>
                  <a:pt x="0" y="7619"/>
                </a:moveTo>
                <a:lnTo>
                  <a:pt x="320039" y="0"/>
                </a:lnTo>
              </a:path>
            </a:pathLst>
          </a:custGeom>
          <a:ln w="3175">
            <a:solidFill>
              <a:srgbClr val="6395E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415162" y="2302763"/>
            <a:ext cx="955547" cy="1036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274901" y="2566416"/>
            <a:ext cx="122198" cy="100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344801" y="2567939"/>
            <a:ext cx="606551" cy="100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894995" y="2567939"/>
            <a:ext cx="109512" cy="97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94995" y="2567939"/>
            <a:ext cx="109855" cy="97155"/>
          </a:xfrm>
          <a:custGeom>
            <a:avLst/>
            <a:gdLst/>
            <a:ahLst/>
            <a:cxnLst/>
            <a:rect l="l" t="t" r="r" b="b"/>
            <a:pathLst>
              <a:path w="109854" h="97155">
                <a:moveTo>
                  <a:pt x="54835" y="0"/>
                </a:moveTo>
                <a:lnTo>
                  <a:pt x="13975" y="14683"/>
                </a:lnTo>
                <a:lnTo>
                  <a:pt x="0" y="37019"/>
                </a:lnTo>
                <a:lnTo>
                  <a:pt x="1017" y="53595"/>
                </a:lnTo>
                <a:lnTo>
                  <a:pt x="21698" y="87829"/>
                </a:lnTo>
                <a:lnTo>
                  <a:pt x="46347" y="97014"/>
                </a:lnTo>
                <a:lnTo>
                  <a:pt x="63709" y="95682"/>
                </a:lnTo>
                <a:lnTo>
                  <a:pt x="100325" y="75735"/>
                </a:lnTo>
                <a:lnTo>
                  <a:pt x="109512" y="52889"/>
                </a:lnTo>
                <a:lnTo>
                  <a:pt x="107650" y="38041"/>
                </a:lnTo>
                <a:lnTo>
                  <a:pt x="82688" y="6748"/>
                </a:lnTo>
                <a:lnTo>
                  <a:pt x="54835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54401" y="2599944"/>
            <a:ext cx="30479" cy="289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109850" y="2855975"/>
            <a:ext cx="929640" cy="431800"/>
          </a:xfrm>
          <a:custGeom>
            <a:avLst/>
            <a:gdLst/>
            <a:ahLst/>
            <a:cxnLst/>
            <a:rect l="l" t="t" r="r" b="b"/>
            <a:pathLst>
              <a:path w="929639" h="431800">
                <a:moveTo>
                  <a:pt x="929639" y="0"/>
                </a:moveTo>
                <a:lnTo>
                  <a:pt x="611123" y="7619"/>
                </a:lnTo>
                <a:lnTo>
                  <a:pt x="0" y="431291"/>
                </a:lnTo>
                <a:lnTo>
                  <a:pt x="362711" y="388619"/>
                </a:lnTo>
                <a:lnTo>
                  <a:pt x="929639" y="0"/>
                </a:lnTo>
                <a:close/>
              </a:path>
            </a:pathLst>
          </a:custGeom>
          <a:solidFill>
            <a:srgbClr val="6F512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109850" y="3244595"/>
            <a:ext cx="363220" cy="43180"/>
          </a:xfrm>
          <a:custGeom>
            <a:avLst/>
            <a:gdLst/>
            <a:ahLst/>
            <a:cxnLst/>
            <a:rect l="l" t="t" r="r" b="b"/>
            <a:pathLst>
              <a:path w="363220" h="43179">
                <a:moveTo>
                  <a:pt x="0" y="42671"/>
                </a:moveTo>
                <a:lnTo>
                  <a:pt x="362711" y="0"/>
                </a:lnTo>
              </a:path>
            </a:pathLst>
          </a:custGeom>
          <a:ln w="3175">
            <a:solidFill>
              <a:srgbClr val="6F5121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352165" y="2250947"/>
            <a:ext cx="687705" cy="612775"/>
          </a:xfrm>
          <a:custGeom>
            <a:avLst/>
            <a:gdLst/>
            <a:ahLst/>
            <a:cxnLst/>
            <a:rect l="l" t="t" r="r" b="b"/>
            <a:pathLst>
              <a:path w="687704" h="612775">
                <a:moveTo>
                  <a:pt x="687323" y="605027"/>
                </a:moveTo>
                <a:lnTo>
                  <a:pt x="344423" y="44195"/>
                </a:lnTo>
                <a:lnTo>
                  <a:pt x="0" y="0"/>
                </a:lnTo>
                <a:lnTo>
                  <a:pt x="368807" y="612647"/>
                </a:lnTo>
                <a:lnTo>
                  <a:pt x="687323" y="605027"/>
                </a:lnTo>
                <a:close/>
              </a:path>
            </a:pathLst>
          </a:custGeom>
          <a:solidFill>
            <a:srgbClr val="E5A84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720974" y="2855975"/>
            <a:ext cx="318770" cy="7620"/>
          </a:xfrm>
          <a:custGeom>
            <a:avLst/>
            <a:gdLst/>
            <a:ahLst/>
            <a:cxnLst/>
            <a:rect l="l" t="t" r="r" b="b"/>
            <a:pathLst>
              <a:path w="318770" h="7619">
                <a:moveTo>
                  <a:pt x="0" y="7619"/>
                </a:moveTo>
                <a:lnTo>
                  <a:pt x="318515" y="0"/>
                </a:lnTo>
              </a:path>
            </a:pathLst>
          </a:custGeom>
          <a:ln w="3175">
            <a:solidFill>
              <a:srgbClr val="E5A84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763901" y="2250947"/>
            <a:ext cx="957071" cy="103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623652" y="2566416"/>
            <a:ext cx="123457" cy="100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693542" y="2567939"/>
            <a:ext cx="608075" cy="100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246517" y="2567939"/>
            <a:ext cx="109830" cy="972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246517" y="2567939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89">
                <a:moveTo>
                  <a:pt x="53576" y="0"/>
                </a:moveTo>
                <a:lnTo>
                  <a:pt x="13600" y="15112"/>
                </a:lnTo>
                <a:lnTo>
                  <a:pt x="0" y="38033"/>
                </a:lnTo>
                <a:lnTo>
                  <a:pt x="1183" y="54573"/>
                </a:lnTo>
                <a:lnTo>
                  <a:pt x="22608" y="88583"/>
                </a:lnTo>
                <a:lnTo>
                  <a:pt x="47394" y="97236"/>
                </a:lnTo>
                <a:lnTo>
                  <a:pt x="64076" y="95787"/>
                </a:lnTo>
                <a:lnTo>
                  <a:pt x="100542" y="75370"/>
                </a:lnTo>
                <a:lnTo>
                  <a:pt x="109830" y="52166"/>
                </a:lnTo>
                <a:lnTo>
                  <a:pt x="107863" y="37724"/>
                </a:lnTo>
                <a:lnTo>
                  <a:pt x="82202" y="6915"/>
                </a:lnTo>
                <a:lnTo>
                  <a:pt x="53576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303142" y="2599944"/>
            <a:ext cx="32003" cy="289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403725" y="2855975"/>
            <a:ext cx="929640" cy="431800"/>
          </a:xfrm>
          <a:custGeom>
            <a:avLst/>
            <a:gdLst/>
            <a:ahLst/>
            <a:cxnLst/>
            <a:rect l="l" t="t" r="r" b="b"/>
            <a:pathLst>
              <a:path w="929640" h="431800">
                <a:moveTo>
                  <a:pt x="929639" y="0"/>
                </a:moveTo>
                <a:lnTo>
                  <a:pt x="611123" y="7619"/>
                </a:lnTo>
                <a:lnTo>
                  <a:pt x="0" y="431291"/>
                </a:lnTo>
                <a:lnTo>
                  <a:pt x="362711" y="388619"/>
                </a:lnTo>
                <a:lnTo>
                  <a:pt x="929639" y="0"/>
                </a:lnTo>
                <a:close/>
              </a:path>
            </a:pathLst>
          </a:custGeom>
          <a:solidFill>
            <a:srgbClr val="30496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403725" y="3244595"/>
            <a:ext cx="363220" cy="43180"/>
          </a:xfrm>
          <a:custGeom>
            <a:avLst/>
            <a:gdLst/>
            <a:ahLst/>
            <a:cxnLst/>
            <a:rect l="l" t="t" r="r" b="b"/>
            <a:pathLst>
              <a:path w="363220" h="43179">
                <a:moveTo>
                  <a:pt x="0" y="42671"/>
                </a:moveTo>
                <a:lnTo>
                  <a:pt x="362711" y="0"/>
                </a:lnTo>
              </a:path>
            </a:pathLst>
          </a:custGeom>
          <a:ln w="3175">
            <a:solidFill>
              <a:srgbClr val="30496D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646041" y="2250947"/>
            <a:ext cx="687705" cy="612775"/>
          </a:xfrm>
          <a:custGeom>
            <a:avLst/>
            <a:gdLst/>
            <a:ahLst/>
            <a:cxnLst/>
            <a:rect l="l" t="t" r="r" b="b"/>
            <a:pathLst>
              <a:path w="687704" h="612775">
                <a:moveTo>
                  <a:pt x="687323" y="605027"/>
                </a:moveTo>
                <a:lnTo>
                  <a:pt x="344423" y="44195"/>
                </a:lnTo>
                <a:lnTo>
                  <a:pt x="0" y="0"/>
                </a:lnTo>
                <a:lnTo>
                  <a:pt x="368807" y="612647"/>
                </a:lnTo>
                <a:lnTo>
                  <a:pt x="687323" y="605027"/>
                </a:lnTo>
                <a:close/>
              </a:path>
            </a:pathLst>
          </a:custGeom>
          <a:solidFill>
            <a:srgbClr val="6395E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014850" y="2855975"/>
            <a:ext cx="318770" cy="7620"/>
          </a:xfrm>
          <a:custGeom>
            <a:avLst/>
            <a:gdLst/>
            <a:ahLst/>
            <a:cxnLst/>
            <a:rect l="l" t="t" r="r" b="b"/>
            <a:pathLst>
              <a:path w="318770" h="7619">
                <a:moveTo>
                  <a:pt x="0" y="7619"/>
                </a:moveTo>
                <a:lnTo>
                  <a:pt x="318515" y="0"/>
                </a:lnTo>
              </a:path>
            </a:pathLst>
          </a:custGeom>
          <a:ln w="3175">
            <a:solidFill>
              <a:srgbClr val="6395E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057777" y="2250947"/>
            <a:ext cx="957071" cy="10363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821568" y="2596894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88595" y="2596894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85519" y="2575558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71048" y="3821397"/>
            <a:ext cx="3715385" cy="1089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99800"/>
              </a:lnSpc>
              <a:tabLst>
                <a:tab pos="1416050" algn="l"/>
                <a:tab pos="2784475" algn="l"/>
                <a:tab pos="2936875" algn="l"/>
              </a:tabLst>
            </a:pP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愓用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服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数据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库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分布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式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务器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水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层的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水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解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决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平扩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展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平扩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展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		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方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案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8500">
              <a:lnSpc>
                <a:spcPct val="100000"/>
              </a:lnSpc>
            </a:pP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乢言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：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新时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代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信息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化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的变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化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98370" y="2079750"/>
            <a:ext cx="3816350" cy="4241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168400">
              <a:lnSpc>
                <a:spcPct val="100000"/>
              </a:lnSpc>
            </a:pP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用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用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用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用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200" spc="-114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户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户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户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户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户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户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户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户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总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总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总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总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求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求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求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求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求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求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求</a:t>
            </a:r>
            <a:r>
              <a:rPr dirty="0" sz="2200" spc="-114">
                <a:solidFill>
                  <a:srgbClr val="C0C0C0"/>
                </a:solidFill>
                <a:latin typeface="宋体"/>
                <a:cs typeface="宋体"/>
              </a:rPr>
              <a:t>求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五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五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五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五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五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五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五</a:t>
            </a:r>
            <a:r>
              <a:rPr dirty="0" sz="2200" spc="-114">
                <a:solidFill>
                  <a:srgbClr val="C0C0C0"/>
                </a:solidFill>
                <a:latin typeface="宋体"/>
                <a:cs typeface="宋体"/>
              </a:rPr>
              <a:t>五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大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大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大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大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变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变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变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变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r>
              <a:rPr dirty="0" sz="2200" spc="-25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endParaRPr sz="2200">
              <a:latin typeface="宋体"/>
              <a:cs typeface="宋体"/>
            </a:endParaRPr>
          </a:p>
          <a:p>
            <a:pPr marL="139700">
              <a:lnSpc>
                <a:spcPct val="100000"/>
              </a:lnSpc>
              <a:spcBef>
                <a:spcPts val="135"/>
              </a:spcBef>
            </a:pPr>
            <a:r>
              <a:rPr dirty="0" baseline="2645" sz="3150" spc="-2700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2100" spc="-919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2100" spc="19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645" sz="3150" spc="-3157">
                <a:latin typeface="宋体"/>
                <a:cs typeface="宋体"/>
              </a:rPr>
              <a:t>降</a:t>
            </a:r>
            <a:r>
              <a:rPr dirty="0" baseline="2645" sz="3150" spc="-3120">
                <a:latin typeface="宋体"/>
                <a:cs typeface="宋体"/>
              </a:rPr>
              <a:t>降</a:t>
            </a:r>
            <a:r>
              <a:rPr dirty="0" baseline="2645" sz="3150" spc="-3157">
                <a:latin typeface="宋体"/>
                <a:cs typeface="宋体"/>
              </a:rPr>
              <a:t>降</a:t>
            </a:r>
            <a:r>
              <a:rPr dirty="0" baseline="2645" sz="3150" spc="-3067">
                <a:latin typeface="宋体"/>
                <a:cs typeface="宋体"/>
              </a:rPr>
              <a:t>降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降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降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降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降</a:t>
            </a:r>
            <a:r>
              <a:rPr dirty="0" baseline="2645" sz="3150" spc="-3157">
                <a:latin typeface="宋体"/>
                <a:cs typeface="宋体"/>
              </a:rPr>
              <a:t>低</a:t>
            </a:r>
            <a:r>
              <a:rPr dirty="0" baseline="2645" sz="3150" spc="-3120">
                <a:latin typeface="宋体"/>
                <a:cs typeface="宋体"/>
              </a:rPr>
              <a:t>低</a:t>
            </a:r>
            <a:r>
              <a:rPr dirty="0" baseline="2645" sz="3150" spc="-3157">
                <a:latin typeface="宋体"/>
                <a:cs typeface="宋体"/>
              </a:rPr>
              <a:t>低</a:t>
            </a:r>
            <a:r>
              <a:rPr dirty="0" baseline="2645" sz="3150" spc="-3067">
                <a:latin typeface="宋体"/>
                <a:cs typeface="宋体"/>
              </a:rPr>
              <a:t>低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低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低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低</a:t>
            </a:r>
            <a:r>
              <a:rPr dirty="0" sz="2100" spc="-90">
                <a:solidFill>
                  <a:srgbClr val="C0C0C0"/>
                </a:solidFill>
                <a:latin typeface="宋体"/>
                <a:cs typeface="宋体"/>
              </a:rPr>
              <a:t>低</a:t>
            </a:r>
            <a:r>
              <a:rPr dirty="0" baseline="2645" sz="3150" spc="-1102" b="1">
                <a:latin typeface="Times New Roman"/>
                <a:cs typeface="Times New Roman"/>
              </a:rPr>
              <a:t>I</a:t>
            </a:r>
            <a:r>
              <a:rPr dirty="0" sz="2100" spc="-100" b="1">
                <a:solidFill>
                  <a:srgbClr val="C0C0C0"/>
                </a:solidFill>
                <a:latin typeface="Times New Roman"/>
                <a:cs typeface="Times New Roman"/>
              </a:rPr>
              <a:t>I</a:t>
            </a:r>
            <a:r>
              <a:rPr dirty="0" baseline="2645" sz="3150" spc="-1979" b="1">
                <a:latin typeface="Times New Roman"/>
                <a:cs typeface="Times New Roman"/>
              </a:rPr>
              <a:t>T</a:t>
            </a:r>
            <a:r>
              <a:rPr dirty="0" sz="2100" spc="-95" b="1">
                <a:solidFill>
                  <a:srgbClr val="C0C0C0"/>
                </a:solidFill>
                <a:latin typeface="Times New Roman"/>
                <a:cs typeface="Times New Roman"/>
              </a:rPr>
              <a:t>T</a:t>
            </a:r>
            <a:r>
              <a:rPr dirty="0" baseline="2645" sz="3150" spc="-3157">
                <a:latin typeface="宋体"/>
                <a:cs typeface="宋体"/>
              </a:rPr>
              <a:t>投</a:t>
            </a:r>
            <a:r>
              <a:rPr dirty="0" baseline="2645" sz="3150" spc="-3120">
                <a:latin typeface="宋体"/>
                <a:cs typeface="宋体"/>
              </a:rPr>
              <a:t>投</a:t>
            </a:r>
            <a:r>
              <a:rPr dirty="0" baseline="2645" sz="3150" spc="-3157">
                <a:latin typeface="宋体"/>
                <a:cs typeface="宋体"/>
              </a:rPr>
              <a:t>投</a:t>
            </a:r>
            <a:r>
              <a:rPr dirty="0" baseline="2645" sz="3150" spc="-3067">
                <a:latin typeface="宋体"/>
                <a:cs typeface="宋体"/>
              </a:rPr>
              <a:t>投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投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投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投</a:t>
            </a:r>
            <a:r>
              <a:rPr dirty="0" sz="2100" spc="-90">
                <a:solidFill>
                  <a:srgbClr val="C0C0C0"/>
                </a:solidFill>
                <a:latin typeface="宋体"/>
                <a:cs typeface="宋体"/>
              </a:rPr>
              <a:t>投</a:t>
            </a:r>
            <a:r>
              <a:rPr dirty="0" baseline="2645" sz="3150" spc="-3157">
                <a:latin typeface="宋体"/>
                <a:cs typeface="宋体"/>
              </a:rPr>
              <a:t>资</a:t>
            </a:r>
            <a:r>
              <a:rPr dirty="0" baseline="2645" sz="3150" spc="-3120">
                <a:latin typeface="宋体"/>
                <a:cs typeface="宋体"/>
              </a:rPr>
              <a:t>资</a:t>
            </a:r>
            <a:r>
              <a:rPr dirty="0" baseline="2645" sz="3150" spc="-3157">
                <a:latin typeface="宋体"/>
                <a:cs typeface="宋体"/>
              </a:rPr>
              <a:t>资</a:t>
            </a:r>
            <a:r>
              <a:rPr dirty="0" baseline="2645" sz="3150" spc="-3067">
                <a:latin typeface="宋体"/>
                <a:cs typeface="宋体"/>
              </a:rPr>
              <a:t>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资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资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资</a:t>
            </a:r>
            <a:r>
              <a:rPr dirty="0" baseline="2645" sz="3150" spc="-3157">
                <a:latin typeface="宋体"/>
                <a:cs typeface="宋体"/>
              </a:rPr>
              <a:t>风</a:t>
            </a:r>
            <a:r>
              <a:rPr dirty="0" baseline="2645" sz="3150" spc="-3120">
                <a:latin typeface="宋体"/>
                <a:cs typeface="宋体"/>
              </a:rPr>
              <a:t>风</a:t>
            </a:r>
            <a:r>
              <a:rPr dirty="0" baseline="2645" sz="3150" spc="-3157">
                <a:latin typeface="宋体"/>
                <a:cs typeface="宋体"/>
              </a:rPr>
              <a:t>风</a:t>
            </a:r>
            <a:r>
              <a:rPr dirty="0" baseline="2645" sz="3150" spc="-3067">
                <a:latin typeface="宋体"/>
                <a:cs typeface="宋体"/>
              </a:rPr>
              <a:t>风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风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风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风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风</a:t>
            </a:r>
            <a:r>
              <a:rPr dirty="0" baseline="2645" sz="3150" spc="-3157">
                <a:latin typeface="宋体"/>
                <a:cs typeface="宋体"/>
              </a:rPr>
              <a:t>险</a:t>
            </a:r>
            <a:r>
              <a:rPr dirty="0" baseline="2645" sz="3150" spc="-3120">
                <a:latin typeface="宋体"/>
                <a:cs typeface="宋体"/>
              </a:rPr>
              <a:t>险</a:t>
            </a:r>
            <a:r>
              <a:rPr dirty="0" baseline="2645" sz="3150" spc="-3157">
                <a:latin typeface="宋体"/>
                <a:cs typeface="宋体"/>
              </a:rPr>
              <a:t>险</a:t>
            </a:r>
            <a:r>
              <a:rPr dirty="0" baseline="2645" sz="3150" spc="-3067">
                <a:latin typeface="宋体"/>
                <a:cs typeface="宋体"/>
              </a:rPr>
              <a:t>险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险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险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险</a:t>
            </a:r>
            <a:r>
              <a:rPr dirty="0" sz="2100">
                <a:solidFill>
                  <a:srgbClr val="C0C0C0"/>
                </a:solidFill>
                <a:latin typeface="宋体"/>
                <a:cs typeface="宋体"/>
              </a:rPr>
              <a:t>险</a:t>
            </a:r>
            <a:endParaRPr sz="2100">
              <a:latin typeface="宋体"/>
              <a:cs typeface="宋体"/>
            </a:endParaRPr>
          </a:p>
          <a:p>
            <a:pPr marL="139700">
              <a:lnSpc>
                <a:spcPct val="100000"/>
              </a:lnSpc>
              <a:spcBef>
                <a:spcPts val="370"/>
              </a:spcBef>
            </a:pPr>
            <a:r>
              <a:rPr dirty="0" baseline="2645" sz="3150" spc="-2700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2100" spc="-919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2100" spc="19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提</a:t>
            </a:r>
            <a:r>
              <a:rPr dirty="0" baseline="2645" sz="3150" spc="-3120">
                <a:solidFill>
                  <a:srgbClr val="36389B"/>
                </a:solidFill>
                <a:latin typeface="宋体"/>
                <a:cs typeface="宋体"/>
              </a:rPr>
              <a:t>提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提</a:t>
            </a:r>
            <a:r>
              <a:rPr dirty="0" baseline="2645" sz="3150" spc="-3067">
                <a:solidFill>
                  <a:srgbClr val="36389B"/>
                </a:solidFill>
                <a:latin typeface="宋体"/>
                <a:cs typeface="宋体"/>
              </a:rPr>
              <a:t>提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提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提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提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提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高</a:t>
            </a:r>
            <a:r>
              <a:rPr dirty="0" baseline="2645" sz="3150" spc="-3120">
                <a:solidFill>
                  <a:srgbClr val="36389B"/>
                </a:solidFill>
                <a:latin typeface="宋体"/>
                <a:cs typeface="宋体"/>
              </a:rPr>
              <a:t>高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高</a:t>
            </a:r>
            <a:r>
              <a:rPr dirty="0" baseline="2645" sz="3150" spc="-3067">
                <a:solidFill>
                  <a:srgbClr val="36389B"/>
                </a:solidFill>
                <a:latin typeface="宋体"/>
                <a:cs typeface="宋体"/>
              </a:rPr>
              <a:t>高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高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高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高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高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随</a:t>
            </a:r>
            <a:r>
              <a:rPr dirty="0" baseline="2645" sz="3150" spc="-3120">
                <a:solidFill>
                  <a:srgbClr val="36389B"/>
                </a:solidFill>
                <a:latin typeface="宋体"/>
                <a:cs typeface="宋体"/>
              </a:rPr>
              <a:t>随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随</a:t>
            </a:r>
            <a:r>
              <a:rPr dirty="0" baseline="2645" sz="3150" spc="-3067">
                <a:solidFill>
                  <a:srgbClr val="36389B"/>
                </a:solidFill>
                <a:latin typeface="宋体"/>
                <a:cs typeface="宋体"/>
              </a:rPr>
              <a:t>随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随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随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随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随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总</a:t>
            </a:r>
            <a:r>
              <a:rPr dirty="0" baseline="2645" sz="3150" spc="-3120">
                <a:solidFill>
                  <a:srgbClr val="36389B"/>
                </a:solidFill>
                <a:latin typeface="宋体"/>
                <a:cs typeface="宋体"/>
              </a:rPr>
              <a:t>总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总</a:t>
            </a:r>
            <a:r>
              <a:rPr dirty="0" baseline="2645" sz="3150" spc="-3067">
                <a:solidFill>
                  <a:srgbClr val="36389B"/>
                </a:solidFill>
                <a:latin typeface="宋体"/>
                <a:cs typeface="宋体"/>
              </a:rPr>
              <a:t>总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愓</a:t>
            </a:r>
            <a:r>
              <a:rPr dirty="0" baseline="2645" sz="3150" spc="-3120">
                <a:solidFill>
                  <a:srgbClr val="36389B"/>
                </a:solidFill>
                <a:latin typeface="宋体"/>
                <a:cs typeface="宋体"/>
              </a:rPr>
              <a:t>愓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愓</a:t>
            </a:r>
            <a:r>
              <a:rPr dirty="0" baseline="2645" sz="3150" spc="-3067">
                <a:solidFill>
                  <a:srgbClr val="36389B"/>
                </a:solidFill>
                <a:latin typeface="宋体"/>
                <a:cs typeface="宋体"/>
              </a:rPr>
              <a:t>愓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变</a:t>
            </a:r>
            <a:r>
              <a:rPr dirty="0" baseline="2645" sz="3150" spc="-3120">
                <a:solidFill>
                  <a:srgbClr val="36389B"/>
                </a:solidFill>
                <a:latin typeface="宋体"/>
                <a:cs typeface="宋体"/>
              </a:rPr>
              <a:t>变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变</a:t>
            </a:r>
            <a:r>
              <a:rPr dirty="0" baseline="2645" sz="3150" spc="-3067">
                <a:solidFill>
                  <a:srgbClr val="36389B"/>
                </a:solidFill>
                <a:latin typeface="宋体"/>
                <a:cs typeface="宋体"/>
              </a:rPr>
              <a:t>变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baseline="2645" sz="3150" spc="-3120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baseline="2645" sz="3150" spc="-3067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能</a:t>
            </a:r>
            <a:r>
              <a:rPr dirty="0" baseline="2645" sz="3150" spc="-3120">
                <a:solidFill>
                  <a:srgbClr val="36389B"/>
                </a:solidFill>
                <a:latin typeface="宋体"/>
                <a:cs typeface="宋体"/>
              </a:rPr>
              <a:t>能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能</a:t>
            </a:r>
            <a:r>
              <a:rPr dirty="0" baseline="2645" sz="3150" spc="-3067">
                <a:solidFill>
                  <a:srgbClr val="36389B"/>
                </a:solidFill>
                <a:latin typeface="宋体"/>
                <a:cs typeface="宋体"/>
              </a:rPr>
              <a:t>能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能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能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能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能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枵</a:t>
            </a:r>
            <a:r>
              <a:rPr dirty="0" baseline="2645" sz="3150" spc="-3120">
                <a:solidFill>
                  <a:srgbClr val="36389B"/>
                </a:solidFill>
                <a:latin typeface="宋体"/>
                <a:cs typeface="宋体"/>
              </a:rPr>
              <a:t>枵</a:t>
            </a:r>
            <a:r>
              <a:rPr dirty="0" baseline="2645" sz="3150" spc="-3157">
                <a:solidFill>
                  <a:srgbClr val="36389B"/>
                </a:solidFill>
                <a:latin typeface="宋体"/>
                <a:cs typeface="宋体"/>
              </a:rPr>
              <a:t>枵</a:t>
            </a:r>
            <a:r>
              <a:rPr dirty="0" baseline="2645" sz="3150" spc="-3067">
                <a:solidFill>
                  <a:srgbClr val="36389B"/>
                </a:solidFill>
                <a:latin typeface="宋体"/>
                <a:cs typeface="宋体"/>
              </a:rPr>
              <a:t>枵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枵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枵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枵</a:t>
            </a:r>
            <a:r>
              <a:rPr dirty="0" sz="2100">
                <a:solidFill>
                  <a:srgbClr val="C0C0C0"/>
                </a:solidFill>
                <a:latin typeface="宋体"/>
                <a:cs typeface="宋体"/>
              </a:rPr>
              <a:t>枵</a:t>
            </a:r>
            <a:endParaRPr sz="2100">
              <a:latin typeface="宋体"/>
              <a:cs typeface="宋体"/>
            </a:endParaRPr>
          </a:p>
          <a:p>
            <a:pPr marL="139700">
              <a:lnSpc>
                <a:spcPct val="100000"/>
              </a:lnSpc>
              <a:spcBef>
                <a:spcPts val="250"/>
              </a:spcBef>
            </a:pPr>
            <a:r>
              <a:rPr dirty="0" baseline="2645" sz="3150" spc="-2700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2100" spc="-919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2100" spc="19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645" sz="3150" spc="-3157">
                <a:latin typeface="宋体"/>
                <a:cs typeface="宋体"/>
              </a:rPr>
              <a:t>中</a:t>
            </a:r>
            <a:r>
              <a:rPr dirty="0" baseline="2645" sz="3150" spc="-3120">
                <a:latin typeface="宋体"/>
                <a:cs typeface="宋体"/>
              </a:rPr>
              <a:t>中</a:t>
            </a:r>
            <a:r>
              <a:rPr dirty="0" baseline="2645" sz="3150" spc="-3157">
                <a:latin typeface="宋体"/>
                <a:cs typeface="宋体"/>
              </a:rPr>
              <a:t>中</a:t>
            </a:r>
            <a:r>
              <a:rPr dirty="0" baseline="2645" sz="3150" spc="-3067">
                <a:latin typeface="宋体"/>
                <a:cs typeface="宋体"/>
              </a:rPr>
              <a:t>中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2645" sz="3150" spc="-3157">
                <a:latin typeface="宋体"/>
                <a:cs typeface="宋体"/>
              </a:rPr>
              <a:t>小</a:t>
            </a:r>
            <a:r>
              <a:rPr dirty="0" baseline="2645" sz="3150" spc="-3120">
                <a:latin typeface="宋体"/>
                <a:cs typeface="宋体"/>
              </a:rPr>
              <a:t>小</a:t>
            </a:r>
            <a:r>
              <a:rPr dirty="0" baseline="2645" sz="3150" spc="-3157">
                <a:latin typeface="宋体"/>
                <a:cs typeface="宋体"/>
              </a:rPr>
              <a:t>小</a:t>
            </a:r>
            <a:r>
              <a:rPr dirty="0" baseline="2645" sz="3150" spc="-3067">
                <a:latin typeface="宋体"/>
                <a:cs typeface="宋体"/>
              </a:rPr>
              <a:t>小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小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小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小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小</a:t>
            </a:r>
            <a:r>
              <a:rPr dirty="0" baseline="2645" sz="3150" spc="-3157">
                <a:latin typeface="宋体"/>
                <a:cs typeface="宋体"/>
              </a:rPr>
              <a:t>企</a:t>
            </a:r>
            <a:r>
              <a:rPr dirty="0" baseline="2645" sz="3150" spc="-3120">
                <a:latin typeface="宋体"/>
                <a:cs typeface="宋体"/>
              </a:rPr>
              <a:t>企</a:t>
            </a:r>
            <a:r>
              <a:rPr dirty="0" baseline="2645" sz="3150" spc="-3157">
                <a:latin typeface="宋体"/>
                <a:cs typeface="宋体"/>
              </a:rPr>
              <a:t>企</a:t>
            </a:r>
            <a:r>
              <a:rPr dirty="0" baseline="2645" sz="3150" spc="-3067">
                <a:latin typeface="宋体"/>
                <a:cs typeface="宋体"/>
              </a:rPr>
              <a:t>企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企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企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企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企</a:t>
            </a:r>
            <a:r>
              <a:rPr dirty="0" baseline="2645" sz="3150" spc="-3157">
                <a:latin typeface="宋体"/>
                <a:cs typeface="宋体"/>
              </a:rPr>
              <a:t>惄</a:t>
            </a:r>
            <a:r>
              <a:rPr dirty="0" baseline="2645" sz="3150" spc="-3120">
                <a:latin typeface="宋体"/>
                <a:cs typeface="宋体"/>
              </a:rPr>
              <a:t>惄</a:t>
            </a:r>
            <a:r>
              <a:rPr dirty="0" baseline="2645" sz="3150" spc="-3157">
                <a:latin typeface="宋体"/>
                <a:cs typeface="宋体"/>
              </a:rPr>
              <a:t>惄</a:t>
            </a:r>
            <a:r>
              <a:rPr dirty="0" baseline="2645" sz="3150" spc="-3067">
                <a:latin typeface="宋体"/>
                <a:cs typeface="宋体"/>
              </a:rPr>
              <a:t>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baseline="2645" sz="3150" spc="-3157">
                <a:latin typeface="宋体"/>
                <a:cs typeface="宋体"/>
              </a:rPr>
              <a:t>逐</a:t>
            </a:r>
            <a:r>
              <a:rPr dirty="0" baseline="2645" sz="3150" spc="-3120">
                <a:latin typeface="宋体"/>
                <a:cs typeface="宋体"/>
              </a:rPr>
              <a:t>逐</a:t>
            </a:r>
            <a:r>
              <a:rPr dirty="0" baseline="2645" sz="3150" spc="-3157">
                <a:latin typeface="宋体"/>
                <a:cs typeface="宋体"/>
              </a:rPr>
              <a:t>逐</a:t>
            </a:r>
            <a:r>
              <a:rPr dirty="0" baseline="2645" sz="3150" spc="-3067">
                <a:latin typeface="宋体"/>
                <a:cs typeface="宋体"/>
              </a:rPr>
              <a:t>逐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逐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逐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逐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逐</a:t>
            </a:r>
            <a:r>
              <a:rPr dirty="0" baseline="2645" sz="3150" spc="-3157">
                <a:latin typeface="宋体"/>
                <a:cs typeface="宋体"/>
              </a:rPr>
              <a:t>渐</a:t>
            </a:r>
            <a:r>
              <a:rPr dirty="0" baseline="2645" sz="3150" spc="-3120">
                <a:latin typeface="宋体"/>
                <a:cs typeface="宋体"/>
              </a:rPr>
              <a:t>渐</a:t>
            </a:r>
            <a:r>
              <a:rPr dirty="0" baseline="2645" sz="3150" spc="-3157">
                <a:latin typeface="宋体"/>
                <a:cs typeface="宋体"/>
              </a:rPr>
              <a:t>渐</a:t>
            </a:r>
            <a:r>
              <a:rPr dirty="0" baseline="2645" sz="3150" spc="-3067">
                <a:latin typeface="宋体"/>
                <a:cs typeface="宋体"/>
              </a:rPr>
              <a:t>渐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渐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渐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渐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渐</a:t>
            </a:r>
            <a:r>
              <a:rPr dirty="0" baseline="2645" sz="3150" spc="-3157">
                <a:latin typeface="宋体"/>
                <a:cs typeface="宋体"/>
              </a:rPr>
              <a:t>成</a:t>
            </a:r>
            <a:r>
              <a:rPr dirty="0" baseline="2645" sz="3150" spc="-3120">
                <a:latin typeface="宋体"/>
                <a:cs typeface="宋体"/>
              </a:rPr>
              <a:t>成</a:t>
            </a:r>
            <a:r>
              <a:rPr dirty="0" baseline="2645" sz="3150" spc="-3157">
                <a:latin typeface="宋体"/>
                <a:cs typeface="宋体"/>
              </a:rPr>
              <a:t>成</a:t>
            </a:r>
            <a:r>
              <a:rPr dirty="0" baseline="2645" sz="3150" spc="-3067">
                <a:latin typeface="宋体"/>
                <a:cs typeface="宋体"/>
              </a:rPr>
              <a:t>成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baseline="2645" sz="3150" spc="-3157">
                <a:latin typeface="宋体"/>
                <a:cs typeface="宋体"/>
              </a:rPr>
              <a:t>为</a:t>
            </a:r>
            <a:r>
              <a:rPr dirty="0" baseline="2645" sz="3150" spc="-3120">
                <a:latin typeface="宋体"/>
                <a:cs typeface="宋体"/>
              </a:rPr>
              <a:t>为</a:t>
            </a:r>
            <a:r>
              <a:rPr dirty="0" baseline="2645" sz="3150" spc="-3157">
                <a:latin typeface="宋体"/>
                <a:cs typeface="宋体"/>
              </a:rPr>
              <a:t>为</a:t>
            </a:r>
            <a:r>
              <a:rPr dirty="0" baseline="2645" sz="3150" spc="-3067">
                <a:latin typeface="宋体"/>
                <a:cs typeface="宋体"/>
              </a:rPr>
              <a:t>为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baseline="2645" sz="3150" spc="-3157">
                <a:latin typeface="宋体"/>
                <a:cs typeface="宋体"/>
              </a:rPr>
              <a:t>投</a:t>
            </a:r>
            <a:r>
              <a:rPr dirty="0" baseline="2645" sz="3150" spc="-3120">
                <a:latin typeface="宋体"/>
                <a:cs typeface="宋体"/>
              </a:rPr>
              <a:t>投</a:t>
            </a:r>
            <a:r>
              <a:rPr dirty="0" baseline="2645" sz="3150" spc="-3157">
                <a:latin typeface="宋体"/>
                <a:cs typeface="宋体"/>
              </a:rPr>
              <a:t>投</a:t>
            </a:r>
            <a:r>
              <a:rPr dirty="0" baseline="2645" sz="3150" spc="-3067">
                <a:latin typeface="宋体"/>
                <a:cs typeface="宋体"/>
              </a:rPr>
              <a:t>投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投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投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投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投</a:t>
            </a:r>
            <a:r>
              <a:rPr dirty="0" baseline="2645" sz="3150" spc="-3157">
                <a:latin typeface="宋体"/>
                <a:cs typeface="宋体"/>
              </a:rPr>
              <a:t>资</a:t>
            </a:r>
            <a:r>
              <a:rPr dirty="0" baseline="2645" sz="3150" spc="-3120">
                <a:latin typeface="宋体"/>
                <a:cs typeface="宋体"/>
              </a:rPr>
              <a:t>资</a:t>
            </a:r>
            <a:r>
              <a:rPr dirty="0" baseline="2645" sz="3150" spc="-3157">
                <a:latin typeface="宋体"/>
                <a:cs typeface="宋体"/>
              </a:rPr>
              <a:t>资</a:t>
            </a:r>
            <a:r>
              <a:rPr dirty="0" baseline="2645" sz="3150" spc="-3067">
                <a:latin typeface="宋体"/>
                <a:cs typeface="宋体"/>
              </a:rPr>
              <a:t>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资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资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资</a:t>
            </a:r>
            <a:r>
              <a:rPr dirty="0" baseline="2645" sz="3150" spc="-3157">
                <a:latin typeface="宋体"/>
                <a:cs typeface="宋体"/>
              </a:rPr>
              <a:t>主</a:t>
            </a:r>
            <a:r>
              <a:rPr dirty="0" baseline="2645" sz="3150" spc="-3120">
                <a:latin typeface="宋体"/>
                <a:cs typeface="宋体"/>
              </a:rPr>
              <a:t>主</a:t>
            </a:r>
            <a:r>
              <a:rPr dirty="0" baseline="2645" sz="3150" spc="-3157">
                <a:latin typeface="宋体"/>
                <a:cs typeface="宋体"/>
              </a:rPr>
              <a:t>主</a:t>
            </a:r>
            <a:r>
              <a:rPr dirty="0" baseline="2645" sz="3150" spc="-3067">
                <a:latin typeface="宋体"/>
                <a:cs typeface="宋体"/>
              </a:rPr>
              <a:t>主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主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主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主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主</a:t>
            </a:r>
            <a:r>
              <a:rPr dirty="0" baseline="2645" sz="3150" spc="-3157">
                <a:latin typeface="宋体"/>
                <a:cs typeface="宋体"/>
              </a:rPr>
              <a:t>体</a:t>
            </a:r>
            <a:r>
              <a:rPr dirty="0" baseline="2645" sz="3150" spc="-3120">
                <a:latin typeface="宋体"/>
                <a:cs typeface="宋体"/>
              </a:rPr>
              <a:t>体</a:t>
            </a:r>
            <a:r>
              <a:rPr dirty="0" baseline="2645" sz="3150" spc="-3157">
                <a:latin typeface="宋体"/>
                <a:cs typeface="宋体"/>
              </a:rPr>
              <a:t>体</a:t>
            </a:r>
            <a:r>
              <a:rPr dirty="0" baseline="2645" sz="3150" spc="-3067">
                <a:latin typeface="宋体"/>
                <a:cs typeface="宋体"/>
              </a:rPr>
              <a:t>体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sz="2100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endParaRPr sz="2100">
              <a:latin typeface="宋体"/>
              <a:cs typeface="宋体"/>
            </a:endParaRPr>
          </a:p>
          <a:p>
            <a:pPr marL="139700">
              <a:lnSpc>
                <a:spcPct val="100000"/>
              </a:lnSpc>
              <a:spcBef>
                <a:spcPts val="145"/>
              </a:spcBef>
            </a:pPr>
            <a:r>
              <a:rPr dirty="0" baseline="2645" sz="3150" spc="-2700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2100" spc="-919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2100" spc="19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645" sz="3150" spc="-3157">
                <a:latin typeface="宋体"/>
                <a:cs typeface="宋体"/>
              </a:rPr>
              <a:t>开</a:t>
            </a:r>
            <a:r>
              <a:rPr dirty="0" baseline="2645" sz="3150" spc="-3120">
                <a:latin typeface="宋体"/>
                <a:cs typeface="宋体"/>
              </a:rPr>
              <a:t>开</a:t>
            </a:r>
            <a:r>
              <a:rPr dirty="0" baseline="2645" sz="3150" spc="-3157">
                <a:latin typeface="宋体"/>
                <a:cs typeface="宋体"/>
              </a:rPr>
              <a:t>开</a:t>
            </a:r>
            <a:r>
              <a:rPr dirty="0" baseline="2645" sz="3150" spc="-3067">
                <a:latin typeface="宋体"/>
                <a:cs typeface="宋体"/>
              </a:rPr>
              <a:t>开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开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开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开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开</a:t>
            </a:r>
            <a:r>
              <a:rPr dirty="0" baseline="2645" sz="3150" spc="-3157">
                <a:latin typeface="宋体"/>
                <a:cs typeface="宋体"/>
              </a:rPr>
              <a:t>始</a:t>
            </a:r>
            <a:r>
              <a:rPr dirty="0" baseline="2645" sz="3150" spc="-3120">
                <a:latin typeface="宋体"/>
                <a:cs typeface="宋体"/>
              </a:rPr>
              <a:t>始</a:t>
            </a:r>
            <a:r>
              <a:rPr dirty="0" baseline="2645" sz="3150" spc="-3157">
                <a:latin typeface="宋体"/>
                <a:cs typeface="宋体"/>
              </a:rPr>
              <a:t>始</a:t>
            </a:r>
            <a:r>
              <a:rPr dirty="0" baseline="2645" sz="3150" spc="-3067">
                <a:latin typeface="宋体"/>
                <a:cs typeface="宋体"/>
              </a:rPr>
              <a:t>始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始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始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始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始</a:t>
            </a:r>
            <a:r>
              <a:rPr dirty="0" baseline="2645" sz="3150" spc="-3157">
                <a:latin typeface="宋体"/>
                <a:cs typeface="宋体"/>
              </a:rPr>
              <a:t>认</a:t>
            </a:r>
            <a:r>
              <a:rPr dirty="0" baseline="2645" sz="3150" spc="-3120">
                <a:latin typeface="宋体"/>
                <a:cs typeface="宋体"/>
              </a:rPr>
              <a:t>认</a:t>
            </a:r>
            <a:r>
              <a:rPr dirty="0" baseline="2645" sz="3150" spc="-3157">
                <a:latin typeface="宋体"/>
                <a:cs typeface="宋体"/>
              </a:rPr>
              <a:t>认</a:t>
            </a:r>
            <a:r>
              <a:rPr dirty="0" baseline="2645" sz="3150" spc="-3067">
                <a:latin typeface="宋体"/>
                <a:cs typeface="宋体"/>
              </a:rPr>
              <a:t>认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认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认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认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认</a:t>
            </a:r>
            <a:r>
              <a:rPr dirty="0" baseline="2645" sz="3150" spc="-3157">
                <a:latin typeface="宋体"/>
                <a:cs typeface="宋体"/>
              </a:rPr>
              <a:t>可</a:t>
            </a:r>
            <a:r>
              <a:rPr dirty="0" baseline="2645" sz="3150" spc="-3120">
                <a:latin typeface="宋体"/>
                <a:cs typeface="宋体"/>
              </a:rPr>
              <a:t>可</a:t>
            </a:r>
            <a:r>
              <a:rPr dirty="0" baseline="2645" sz="3150" spc="-3157">
                <a:latin typeface="宋体"/>
                <a:cs typeface="宋体"/>
              </a:rPr>
              <a:t>可</a:t>
            </a:r>
            <a:r>
              <a:rPr dirty="0" baseline="2645" sz="3150" spc="-3067">
                <a:latin typeface="宋体"/>
                <a:cs typeface="宋体"/>
              </a:rPr>
              <a:t>可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100" spc="-9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baseline="2645" sz="3150" spc="-1102" b="1">
                <a:latin typeface="Times New Roman"/>
                <a:cs typeface="Times New Roman"/>
              </a:rPr>
              <a:t>I</a:t>
            </a:r>
            <a:r>
              <a:rPr dirty="0" sz="2100" spc="-90" b="1">
                <a:solidFill>
                  <a:srgbClr val="C0C0C0"/>
                </a:solidFill>
                <a:latin typeface="Times New Roman"/>
                <a:cs typeface="Times New Roman"/>
              </a:rPr>
              <a:t>I</a:t>
            </a:r>
            <a:r>
              <a:rPr dirty="0" baseline="2645" sz="3150" spc="-1979" b="1">
                <a:latin typeface="Times New Roman"/>
                <a:cs typeface="Times New Roman"/>
              </a:rPr>
              <a:t>T</a:t>
            </a:r>
            <a:r>
              <a:rPr dirty="0" sz="2100" spc="-95" b="1">
                <a:solidFill>
                  <a:srgbClr val="C0C0C0"/>
                </a:solidFill>
                <a:latin typeface="Times New Roman"/>
                <a:cs typeface="Times New Roman"/>
              </a:rPr>
              <a:t>T</a:t>
            </a:r>
            <a:r>
              <a:rPr dirty="0" baseline="2645" sz="3150" spc="-3157">
                <a:latin typeface="宋体"/>
                <a:cs typeface="宋体"/>
              </a:rPr>
              <a:t>的</a:t>
            </a:r>
            <a:r>
              <a:rPr dirty="0" baseline="2645" sz="3150" spc="-3120">
                <a:latin typeface="宋体"/>
                <a:cs typeface="宋体"/>
              </a:rPr>
              <a:t>的</a:t>
            </a:r>
            <a:r>
              <a:rPr dirty="0" baseline="2645" sz="3150" spc="-3157">
                <a:latin typeface="宋体"/>
                <a:cs typeface="宋体"/>
              </a:rPr>
              <a:t>的</a:t>
            </a:r>
            <a:r>
              <a:rPr dirty="0" baseline="2645" sz="3150" spc="-3067">
                <a:latin typeface="宋体"/>
                <a:cs typeface="宋体"/>
              </a:rPr>
              <a:t>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645" sz="3150" spc="-3157">
                <a:latin typeface="宋体"/>
                <a:cs typeface="宋体"/>
              </a:rPr>
              <a:t>外</a:t>
            </a:r>
            <a:r>
              <a:rPr dirty="0" baseline="2645" sz="3150" spc="-3120">
                <a:latin typeface="宋体"/>
                <a:cs typeface="宋体"/>
              </a:rPr>
              <a:t>外</a:t>
            </a:r>
            <a:r>
              <a:rPr dirty="0" baseline="2645" sz="3150" spc="-3157">
                <a:latin typeface="宋体"/>
                <a:cs typeface="宋体"/>
              </a:rPr>
              <a:t>外</a:t>
            </a:r>
            <a:r>
              <a:rPr dirty="0" baseline="2645" sz="3150" spc="-3067">
                <a:latin typeface="宋体"/>
                <a:cs typeface="宋体"/>
              </a:rPr>
              <a:t>外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外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外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外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外</a:t>
            </a:r>
            <a:r>
              <a:rPr dirty="0" baseline="2645" sz="3150" spc="-3157">
                <a:latin typeface="宋体"/>
                <a:cs typeface="宋体"/>
              </a:rPr>
              <a:t>包</a:t>
            </a:r>
            <a:r>
              <a:rPr dirty="0" baseline="2645" sz="3150" spc="-3120">
                <a:latin typeface="宋体"/>
                <a:cs typeface="宋体"/>
              </a:rPr>
              <a:t>包</a:t>
            </a:r>
            <a:r>
              <a:rPr dirty="0" baseline="2645" sz="3150" spc="-3157">
                <a:latin typeface="宋体"/>
                <a:cs typeface="宋体"/>
              </a:rPr>
              <a:t>包</a:t>
            </a:r>
            <a:r>
              <a:rPr dirty="0" baseline="2645" sz="3150" spc="-3067">
                <a:latin typeface="宋体"/>
                <a:cs typeface="宋体"/>
              </a:rPr>
              <a:t>包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包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包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包</a:t>
            </a:r>
            <a:r>
              <a:rPr dirty="0" sz="2100">
                <a:solidFill>
                  <a:srgbClr val="C0C0C0"/>
                </a:solidFill>
                <a:latin typeface="宋体"/>
                <a:cs typeface="宋体"/>
              </a:rPr>
              <a:t>包</a:t>
            </a:r>
            <a:endParaRPr sz="2100">
              <a:latin typeface="宋体"/>
              <a:cs typeface="宋体"/>
            </a:endParaRPr>
          </a:p>
          <a:p>
            <a:pPr marL="50165" indent="89535">
              <a:lnSpc>
                <a:spcPct val="100000"/>
              </a:lnSpc>
              <a:spcBef>
                <a:spcPts val="359"/>
              </a:spcBef>
            </a:pPr>
            <a:r>
              <a:rPr dirty="0" baseline="2645" sz="3150" spc="-2700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2100" spc="-919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2100" spc="19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645" sz="3150" spc="-3157">
                <a:latin typeface="宋体"/>
                <a:cs typeface="宋体"/>
              </a:rPr>
              <a:t>十</a:t>
            </a:r>
            <a:r>
              <a:rPr dirty="0" baseline="2645" sz="3150" spc="-3120">
                <a:latin typeface="宋体"/>
                <a:cs typeface="宋体"/>
              </a:rPr>
              <a:t>十</a:t>
            </a:r>
            <a:r>
              <a:rPr dirty="0" baseline="2645" sz="3150" spc="-3157">
                <a:latin typeface="宋体"/>
                <a:cs typeface="宋体"/>
              </a:rPr>
              <a:t>十</a:t>
            </a:r>
            <a:r>
              <a:rPr dirty="0" baseline="2645" sz="3150" spc="-3067">
                <a:latin typeface="宋体"/>
                <a:cs typeface="宋体"/>
              </a:rPr>
              <a:t>十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十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十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十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十</a:t>
            </a:r>
            <a:r>
              <a:rPr dirty="0" baseline="2645" sz="3150" spc="-3157">
                <a:latin typeface="宋体"/>
                <a:cs typeface="宋体"/>
              </a:rPr>
              <a:t>分</a:t>
            </a:r>
            <a:r>
              <a:rPr dirty="0" baseline="2645" sz="3150" spc="-3120">
                <a:latin typeface="宋体"/>
                <a:cs typeface="宋体"/>
              </a:rPr>
              <a:t>分</a:t>
            </a:r>
            <a:r>
              <a:rPr dirty="0" baseline="2645" sz="3150" spc="-3157">
                <a:latin typeface="宋体"/>
                <a:cs typeface="宋体"/>
              </a:rPr>
              <a:t>分</a:t>
            </a:r>
            <a:r>
              <a:rPr dirty="0" baseline="2645" sz="3150" spc="-3067">
                <a:latin typeface="宋体"/>
                <a:cs typeface="宋体"/>
              </a:rPr>
              <a:t>分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分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分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分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分</a:t>
            </a:r>
            <a:r>
              <a:rPr dirty="0" baseline="2645" sz="3150" spc="-3157">
                <a:latin typeface="宋体"/>
                <a:cs typeface="宋体"/>
              </a:rPr>
              <a:t>重</a:t>
            </a:r>
            <a:r>
              <a:rPr dirty="0" baseline="2645" sz="3150" spc="-3120">
                <a:latin typeface="宋体"/>
                <a:cs typeface="宋体"/>
              </a:rPr>
              <a:t>重</a:t>
            </a:r>
            <a:r>
              <a:rPr dirty="0" baseline="2645" sz="3150" spc="-3157">
                <a:latin typeface="宋体"/>
                <a:cs typeface="宋体"/>
              </a:rPr>
              <a:t>重</a:t>
            </a:r>
            <a:r>
              <a:rPr dirty="0" baseline="2645" sz="3150" spc="-3067">
                <a:latin typeface="宋体"/>
                <a:cs typeface="宋体"/>
              </a:rPr>
              <a:t>重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重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重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重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重</a:t>
            </a:r>
            <a:r>
              <a:rPr dirty="0" baseline="2645" sz="3150" spc="-3157">
                <a:latin typeface="宋体"/>
                <a:cs typeface="宋体"/>
              </a:rPr>
              <a:t>视</a:t>
            </a:r>
            <a:r>
              <a:rPr dirty="0" baseline="2645" sz="3150" spc="-3120">
                <a:latin typeface="宋体"/>
                <a:cs typeface="宋体"/>
              </a:rPr>
              <a:t>视</a:t>
            </a:r>
            <a:r>
              <a:rPr dirty="0" baseline="2645" sz="3150" spc="-3157">
                <a:latin typeface="宋体"/>
                <a:cs typeface="宋体"/>
              </a:rPr>
              <a:t>视</a:t>
            </a:r>
            <a:r>
              <a:rPr dirty="0" baseline="2645" sz="3150" spc="-3067">
                <a:latin typeface="宋体"/>
                <a:cs typeface="宋体"/>
              </a:rPr>
              <a:t>视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视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视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视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视</a:t>
            </a:r>
            <a:r>
              <a:rPr dirty="0" baseline="2645" sz="3150" spc="-3157">
                <a:latin typeface="宋体"/>
                <a:cs typeface="宋体"/>
              </a:rPr>
              <a:t>软</a:t>
            </a:r>
            <a:r>
              <a:rPr dirty="0" baseline="2645" sz="3150" spc="-3120">
                <a:latin typeface="宋体"/>
                <a:cs typeface="宋体"/>
              </a:rPr>
              <a:t>软</a:t>
            </a:r>
            <a:r>
              <a:rPr dirty="0" baseline="2645" sz="3150" spc="-3157">
                <a:latin typeface="宋体"/>
                <a:cs typeface="宋体"/>
              </a:rPr>
              <a:t>软</a:t>
            </a:r>
            <a:r>
              <a:rPr dirty="0" baseline="2645" sz="3150" spc="-3067">
                <a:latin typeface="宋体"/>
                <a:cs typeface="宋体"/>
              </a:rPr>
              <a:t>软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baseline="2645" sz="3150" spc="-3157">
                <a:latin typeface="宋体"/>
                <a:cs typeface="宋体"/>
              </a:rPr>
              <a:t>件</a:t>
            </a:r>
            <a:r>
              <a:rPr dirty="0" baseline="2645" sz="3150" spc="-3120">
                <a:latin typeface="宋体"/>
                <a:cs typeface="宋体"/>
              </a:rPr>
              <a:t>件</a:t>
            </a:r>
            <a:r>
              <a:rPr dirty="0" baseline="2645" sz="3150" spc="-3157">
                <a:latin typeface="宋体"/>
                <a:cs typeface="宋体"/>
              </a:rPr>
              <a:t>件</a:t>
            </a:r>
            <a:r>
              <a:rPr dirty="0" baseline="2645" sz="3150" spc="-3067">
                <a:latin typeface="宋体"/>
                <a:cs typeface="宋体"/>
              </a:rPr>
              <a:t>件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baseline="2645" sz="3150" spc="-3157">
                <a:latin typeface="宋体"/>
                <a:cs typeface="宋体"/>
              </a:rPr>
              <a:t>的</a:t>
            </a:r>
            <a:r>
              <a:rPr dirty="0" baseline="2645" sz="3150" spc="-3120">
                <a:latin typeface="宋体"/>
                <a:cs typeface="宋体"/>
              </a:rPr>
              <a:t>的</a:t>
            </a:r>
            <a:r>
              <a:rPr dirty="0" baseline="2645" sz="3150" spc="-3157">
                <a:latin typeface="宋体"/>
                <a:cs typeface="宋体"/>
              </a:rPr>
              <a:t>的</a:t>
            </a:r>
            <a:r>
              <a:rPr dirty="0" baseline="2645" sz="3150" spc="-3067">
                <a:latin typeface="宋体"/>
                <a:cs typeface="宋体"/>
              </a:rPr>
              <a:t>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645" sz="3150" spc="-3157">
                <a:latin typeface="宋体"/>
                <a:cs typeface="宋体"/>
              </a:rPr>
              <a:t>交</a:t>
            </a:r>
            <a:r>
              <a:rPr dirty="0" baseline="2645" sz="3150" spc="-3120">
                <a:latin typeface="宋体"/>
                <a:cs typeface="宋体"/>
              </a:rPr>
              <a:t>交</a:t>
            </a:r>
            <a:r>
              <a:rPr dirty="0" baseline="2645" sz="3150" spc="-3157">
                <a:latin typeface="宋体"/>
                <a:cs typeface="宋体"/>
              </a:rPr>
              <a:t>交</a:t>
            </a:r>
            <a:r>
              <a:rPr dirty="0" baseline="2645" sz="3150" spc="-3067">
                <a:latin typeface="宋体"/>
                <a:cs typeface="宋体"/>
              </a:rPr>
              <a:t>交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交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交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交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交</a:t>
            </a:r>
            <a:r>
              <a:rPr dirty="0" baseline="2645" sz="3150" spc="-3157">
                <a:latin typeface="宋体"/>
                <a:cs typeface="宋体"/>
              </a:rPr>
              <a:t>互</a:t>
            </a:r>
            <a:r>
              <a:rPr dirty="0" baseline="2645" sz="3150" spc="-3120">
                <a:latin typeface="宋体"/>
                <a:cs typeface="宋体"/>
              </a:rPr>
              <a:t>互</a:t>
            </a:r>
            <a:r>
              <a:rPr dirty="0" baseline="2645" sz="3150" spc="-3157">
                <a:latin typeface="宋体"/>
                <a:cs typeface="宋体"/>
              </a:rPr>
              <a:t>互</a:t>
            </a:r>
            <a:r>
              <a:rPr dirty="0" baseline="2645" sz="3150" spc="-3067">
                <a:latin typeface="宋体"/>
                <a:cs typeface="宋体"/>
              </a:rPr>
              <a:t>互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互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互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互</a:t>
            </a:r>
            <a:r>
              <a:rPr dirty="0" sz="2100" spc="-100">
                <a:solidFill>
                  <a:srgbClr val="C0C0C0"/>
                </a:solidFill>
                <a:latin typeface="宋体"/>
                <a:cs typeface="宋体"/>
              </a:rPr>
              <a:t>互</a:t>
            </a:r>
            <a:r>
              <a:rPr dirty="0" baseline="2645" sz="3150" spc="-3157">
                <a:latin typeface="宋体"/>
                <a:cs typeface="宋体"/>
              </a:rPr>
              <a:t>性</a:t>
            </a:r>
            <a:r>
              <a:rPr dirty="0" baseline="2645" sz="3150" spc="-3120">
                <a:latin typeface="宋体"/>
                <a:cs typeface="宋体"/>
              </a:rPr>
              <a:t>性</a:t>
            </a:r>
            <a:r>
              <a:rPr dirty="0" baseline="2645" sz="3150" spc="-3157">
                <a:latin typeface="宋体"/>
                <a:cs typeface="宋体"/>
              </a:rPr>
              <a:t>性</a:t>
            </a:r>
            <a:r>
              <a:rPr dirty="0" baseline="2645" sz="3150" spc="-3067">
                <a:latin typeface="宋体"/>
                <a:cs typeface="宋体"/>
              </a:rPr>
              <a:t>性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2100" spc="-2080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2100" spc="-2105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2100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endParaRPr sz="2100">
              <a:latin typeface="宋体"/>
              <a:cs typeface="宋体"/>
            </a:endParaRPr>
          </a:p>
          <a:p>
            <a:pPr algn="ctr" marR="1168400">
              <a:lnSpc>
                <a:spcPct val="100000"/>
              </a:lnSpc>
              <a:spcBef>
                <a:spcPts val="500"/>
              </a:spcBef>
            </a:pP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软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软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软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软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2200" spc="-114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件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件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件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件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产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产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产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产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产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产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产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产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惄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惄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惄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惄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sz="2200" spc="-114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五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五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五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五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五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五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五</a:t>
            </a:r>
            <a:r>
              <a:rPr dirty="0" sz="2200" spc="-114">
                <a:solidFill>
                  <a:srgbClr val="C0C0C0"/>
                </a:solidFill>
                <a:latin typeface="宋体"/>
                <a:cs typeface="宋体"/>
              </a:rPr>
              <a:t>五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大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大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大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大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变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变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变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变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2200" spc="-12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baseline="2525" sz="3300" spc="-3300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baseline="2525" sz="3300" spc="-3337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baseline="2525" sz="3300" spc="-3247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r>
              <a:rPr dirty="0" sz="2200" spc="-2200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r>
              <a:rPr dirty="0" sz="2200" spc="-2225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r>
              <a:rPr dirty="0" sz="2200" spc="-25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endParaRPr sz="2200">
              <a:latin typeface="宋体"/>
              <a:cs typeface="宋体"/>
            </a:endParaRPr>
          </a:p>
          <a:p>
            <a:pPr marL="139700">
              <a:lnSpc>
                <a:spcPct val="100000"/>
              </a:lnSpc>
              <a:spcBef>
                <a:spcPts val="285"/>
              </a:spcBef>
            </a:pPr>
            <a:r>
              <a:rPr dirty="0" baseline="2923" sz="2850" spc="-2445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1900" spc="-830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190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sz="1900" spc="-13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923" sz="2850" spc="-1019" b="1">
                <a:latin typeface="Times New Roman"/>
                <a:cs typeface="Times New Roman"/>
              </a:rPr>
              <a:t>I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I</a:t>
            </a:r>
            <a:r>
              <a:rPr dirty="0" baseline="2923" sz="2850" spc="-1500" b="1">
                <a:latin typeface="Times New Roman"/>
                <a:cs typeface="Times New Roman"/>
              </a:rPr>
              <a:t>n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n</a:t>
            </a:r>
            <a:r>
              <a:rPr dirty="0" baseline="2923" sz="2850" spc="-855" b="1">
                <a:latin typeface="Times New Roman"/>
                <a:cs typeface="Times New Roman"/>
              </a:rPr>
              <a:t>t</a:t>
            </a:r>
            <a:r>
              <a:rPr dirty="0" sz="1900" spc="-80" b="1">
                <a:solidFill>
                  <a:srgbClr val="C0C0C0"/>
                </a:solidFill>
                <a:latin typeface="Times New Roman"/>
                <a:cs typeface="Times New Roman"/>
              </a:rPr>
              <a:t>t</a:t>
            </a:r>
            <a:r>
              <a:rPr dirty="0" baseline="2923" sz="2850" spc="-1177" b="1">
                <a:latin typeface="Times New Roman"/>
                <a:cs typeface="Times New Roman"/>
              </a:rPr>
              <a:t>e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2923" sz="2850" spc="-1177" b="1">
                <a:latin typeface="Times New Roman"/>
                <a:cs typeface="Times New Roman"/>
              </a:rPr>
              <a:t>r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r</a:t>
            </a:r>
            <a:r>
              <a:rPr dirty="0" baseline="2923" sz="2850" spc="-1500" b="1">
                <a:latin typeface="Times New Roman"/>
                <a:cs typeface="Times New Roman"/>
              </a:rPr>
              <a:t>n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n</a:t>
            </a:r>
            <a:r>
              <a:rPr dirty="0" baseline="2923" sz="2850" spc="-1177" b="1">
                <a:latin typeface="Times New Roman"/>
                <a:cs typeface="Times New Roman"/>
              </a:rPr>
              <a:t>e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2923" sz="2850" spc="-855" b="1">
                <a:latin typeface="Times New Roman"/>
                <a:cs typeface="Times New Roman"/>
              </a:rPr>
              <a:t>t</a:t>
            </a:r>
            <a:r>
              <a:rPr dirty="0" sz="1900" spc="-70" b="1">
                <a:solidFill>
                  <a:srgbClr val="C0C0C0"/>
                </a:solidFill>
                <a:latin typeface="Times New Roman"/>
                <a:cs typeface="Times New Roman"/>
              </a:rPr>
              <a:t>t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42"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04"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普</a:t>
            </a:r>
            <a:r>
              <a:rPr dirty="0" baseline="2923" sz="2850" spc="-2842">
                <a:latin typeface="宋体"/>
                <a:cs typeface="宋体"/>
              </a:rPr>
              <a:t>普</a:t>
            </a:r>
            <a:r>
              <a:rPr dirty="0" baseline="1461" sz="2850" spc="-2879">
                <a:latin typeface="宋体"/>
                <a:cs typeface="宋体"/>
              </a:rPr>
              <a:t>普</a:t>
            </a:r>
            <a:r>
              <a:rPr dirty="0" baseline="2923" sz="2850" spc="-2804">
                <a:latin typeface="宋体"/>
                <a:cs typeface="宋体"/>
              </a:rPr>
              <a:t>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普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普</a:t>
            </a:r>
            <a:r>
              <a:rPr dirty="0" baseline="1461" sz="2850" spc="-2879">
                <a:latin typeface="宋体"/>
                <a:cs typeface="宋体"/>
              </a:rPr>
              <a:t>及</a:t>
            </a:r>
            <a:r>
              <a:rPr dirty="0" baseline="2923" sz="2850" spc="-2842">
                <a:latin typeface="宋体"/>
                <a:cs typeface="宋体"/>
              </a:rPr>
              <a:t>及</a:t>
            </a:r>
            <a:r>
              <a:rPr dirty="0" baseline="2923" sz="2850" spc="-2879">
                <a:latin typeface="宋体"/>
                <a:cs typeface="宋体"/>
              </a:rPr>
              <a:t>及</a:t>
            </a:r>
            <a:r>
              <a:rPr dirty="0" baseline="1461" sz="2850" spc="-2804">
                <a:latin typeface="宋体"/>
                <a:cs typeface="宋体"/>
              </a:rPr>
              <a:t>及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及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及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及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及</a:t>
            </a:r>
            <a:r>
              <a:rPr dirty="0" baseline="1461" sz="2850" spc="-2879">
                <a:latin typeface="宋体"/>
                <a:cs typeface="宋体"/>
              </a:rPr>
              <a:t>与</a:t>
            </a:r>
            <a:r>
              <a:rPr dirty="0" baseline="2923" sz="2850" spc="-2842">
                <a:latin typeface="宋体"/>
                <a:cs typeface="宋体"/>
              </a:rPr>
              <a:t>与</a:t>
            </a:r>
            <a:r>
              <a:rPr dirty="0" baseline="1461" sz="2850" spc="-2879">
                <a:latin typeface="宋体"/>
                <a:cs typeface="宋体"/>
              </a:rPr>
              <a:t>与</a:t>
            </a:r>
            <a:r>
              <a:rPr dirty="0" baseline="2923" sz="2850" spc="-2804">
                <a:latin typeface="宋体"/>
                <a:cs typeface="宋体"/>
              </a:rPr>
              <a:t>与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baseline="2923" sz="2850" spc="-2767" b="1">
                <a:latin typeface="Times New Roman"/>
                <a:cs typeface="Times New Roman"/>
              </a:rPr>
              <a:t>W</a:t>
            </a:r>
            <a:r>
              <a:rPr dirty="0" sz="1900" spc="-95" b="1">
                <a:solidFill>
                  <a:srgbClr val="C0C0C0"/>
                </a:solidFill>
                <a:latin typeface="Times New Roman"/>
                <a:cs typeface="Times New Roman"/>
              </a:rPr>
              <a:t>W</a:t>
            </a:r>
            <a:r>
              <a:rPr dirty="0" baseline="2923" sz="2850" spc="-1177" b="1">
                <a:latin typeface="Times New Roman"/>
                <a:cs typeface="Times New Roman"/>
              </a:rPr>
              <a:t>e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2923" sz="2850" spc="-1500" b="1">
                <a:latin typeface="Times New Roman"/>
                <a:cs typeface="Times New Roman"/>
              </a:rPr>
              <a:t>b</a:t>
            </a:r>
            <a:r>
              <a:rPr dirty="0" sz="1900" spc="-75" b="1">
                <a:solidFill>
                  <a:srgbClr val="C0C0C0"/>
                </a:solidFill>
                <a:latin typeface="Times New Roman"/>
                <a:cs typeface="Times New Roman"/>
              </a:rPr>
              <a:t>b</a:t>
            </a:r>
            <a:r>
              <a:rPr dirty="0" baseline="2923" sz="2850" spc="-1335" b="1">
                <a:latin typeface="Times New Roman"/>
                <a:cs typeface="Times New Roman"/>
              </a:rPr>
              <a:t>2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2923" sz="2850" spc="-615" b="1">
                <a:latin typeface="Times New Roman"/>
                <a:cs typeface="Times New Roman"/>
              </a:rPr>
              <a:t>.</a:t>
            </a:r>
            <a:r>
              <a:rPr dirty="0" sz="1900" spc="-75" b="1">
                <a:solidFill>
                  <a:srgbClr val="C0C0C0"/>
                </a:solidFill>
                <a:latin typeface="Times New Roman"/>
                <a:cs typeface="Times New Roman"/>
              </a:rPr>
              <a:t>.</a:t>
            </a:r>
            <a:r>
              <a:rPr dirty="0" baseline="2923" sz="2850" spc="-1335" b="1">
                <a:latin typeface="Times New Roman"/>
                <a:cs typeface="Times New Roman"/>
              </a:rPr>
              <a:t>0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42">
                <a:latin typeface="宋体"/>
                <a:cs typeface="宋体"/>
              </a:rPr>
              <a:t>的</a:t>
            </a:r>
            <a:r>
              <a:rPr dirty="0" baseline="2923" sz="2850" spc="-2879">
                <a:latin typeface="宋体"/>
                <a:cs typeface="宋体"/>
              </a:rPr>
              <a:t>的</a:t>
            </a:r>
            <a:r>
              <a:rPr dirty="0" baseline="1461" sz="2850" spc="-2804"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兴</a:t>
            </a:r>
            <a:r>
              <a:rPr dirty="0" baseline="2923" sz="2850" spc="-2842">
                <a:latin typeface="宋体"/>
                <a:cs typeface="宋体"/>
              </a:rPr>
              <a:t>兴</a:t>
            </a:r>
            <a:r>
              <a:rPr dirty="0" baseline="2923" sz="2850" spc="-2879">
                <a:latin typeface="宋体"/>
                <a:cs typeface="宋体"/>
              </a:rPr>
              <a:t>兴</a:t>
            </a:r>
            <a:r>
              <a:rPr dirty="0" baseline="1461" sz="2850" spc="-2804">
                <a:latin typeface="宋体"/>
                <a:cs typeface="宋体"/>
              </a:rPr>
              <a:t>兴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兴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兴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兴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兴</a:t>
            </a:r>
            <a:r>
              <a:rPr dirty="0" baseline="2923" sz="2850" spc="-2879">
                <a:latin typeface="宋体"/>
                <a:cs typeface="宋体"/>
              </a:rPr>
              <a:t>起</a:t>
            </a:r>
            <a:r>
              <a:rPr dirty="0" baseline="1461" sz="2850" spc="-2842">
                <a:latin typeface="宋体"/>
                <a:cs typeface="宋体"/>
              </a:rPr>
              <a:t>起</a:t>
            </a:r>
            <a:r>
              <a:rPr dirty="0" baseline="2923" sz="2850" spc="-2879">
                <a:latin typeface="宋体"/>
                <a:cs typeface="宋体"/>
              </a:rPr>
              <a:t>起</a:t>
            </a:r>
            <a:r>
              <a:rPr dirty="0" baseline="1461" sz="2850" spc="-2804">
                <a:latin typeface="宋体"/>
                <a:cs typeface="宋体"/>
              </a:rPr>
              <a:t>起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起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起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起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起</a:t>
            </a:r>
            <a:endParaRPr sz="1900">
              <a:latin typeface="宋体"/>
              <a:cs typeface="宋体"/>
            </a:endParaRPr>
          </a:p>
          <a:p>
            <a:pPr marL="139700">
              <a:lnSpc>
                <a:spcPct val="100000"/>
              </a:lnSpc>
              <a:spcBef>
                <a:spcPts val="440"/>
              </a:spcBef>
            </a:pPr>
            <a:r>
              <a:rPr dirty="0" baseline="2923" sz="2850" spc="-2445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1900" spc="-830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190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sz="1900" spc="-13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923" sz="2850" spc="-1500" b="1">
                <a:latin typeface="Times New Roman"/>
                <a:cs typeface="Times New Roman"/>
              </a:rPr>
              <a:t>S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S</a:t>
            </a:r>
            <a:r>
              <a:rPr dirty="0" baseline="2923" sz="2850" spc="-2129" b="1">
                <a:latin typeface="Times New Roman"/>
                <a:cs typeface="Times New Roman"/>
              </a:rPr>
              <a:t>O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O</a:t>
            </a:r>
            <a:r>
              <a:rPr dirty="0" baseline="2923" sz="2850" spc="-1972" b="1">
                <a:latin typeface="Times New Roman"/>
                <a:cs typeface="Times New Roman"/>
              </a:rPr>
              <a:t>A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A</a:t>
            </a:r>
            <a:r>
              <a:rPr dirty="0" baseline="1461" sz="2850" spc="-2879">
                <a:latin typeface="宋体"/>
                <a:cs typeface="宋体"/>
              </a:rPr>
              <a:t>枞</a:t>
            </a:r>
            <a:r>
              <a:rPr dirty="0" baseline="2923" sz="2850" spc="-2842">
                <a:latin typeface="宋体"/>
                <a:cs typeface="宋体"/>
              </a:rPr>
              <a:t>枞</a:t>
            </a:r>
            <a:r>
              <a:rPr dirty="0" baseline="2923" sz="2850" spc="-2879">
                <a:latin typeface="宋体"/>
                <a:cs typeface="宋体"/>
              </a:rPr>
              <a:t>枞</a:t>
            </a:r>
            <a:r>
              <a:rPr dirty="0" baseline="1461" sz="2850" spc="-2804">
                <a:latin typeface="宋体"/>
                <a:cs typeface="宋体"/>
              </a:rPr>
              <a:t>枞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枞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枞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枞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枞</a:t>
            </a:r>
            <a:r>
              <a:rPr dirty="0" baseline="1461" sz="2850" spc="-2879">
                <a:latin typeface="宋体"/>
                <a:cs typeface="宋体"/>
              </a:rPr>
              <a:t>念</a:t>
            </a:r>
            <a:r>
              <a:rPr dirty="0" baseline="2923" sz="2850" spc="-2842">
                <a:latin typeface="宋体"/>
                <a:cs typeface="宋体"/>
              </a:rPr>
              <a:t>念</a:t>
            </a:r>
            <a:r>
              <a:rPr dirty="0" baseline="2923" sz="2850" spc="-2879">
                <a:latin typeface="宋体"/>
                <a:cs typeface="宋体"/>
              </a:rPr>
              <a:t>念</a:t>
            </a:r>
            <a:r>
              <a:rPr dirty="0" baseline="1461" sz="2850" spc="-2804">
                <a:latin typeface="宋体"/>
                <a:cs typeface="宋体"/>
              </a:rPr>
              <a:t>念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念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念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念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念</a:t>
            </a:r>
            <a:r>
              <a:rPr dirty="0" baseline="1461" sz="2850" spc="-2879">
                <a:latin typeface="宋体"/>
                <a:cs typeface="宋体"/>
              </a:rPr>
              <a:t>与</a:t>
            </a:r>
            <a:r>
              <a:rPr dirty="0" baseline="2923" sz="2850" spc="-2842">
                <a:latin typeface="宋体"/>
                <a:cs typeface="宋体"/>
              </a:rPr>
              <a:t>与</a:t>
            </a:r>
            <a:r>
              <a:rPr dirty="0" baseline="2923" sz="2850" spc="-2879">
                <a:latin typeface="宋体"/>
                <a:cs typeface="宋体"/>
              </a:rPr>
              <a:t>与</a:t>
            </a:r>
            <a:r>
              <a:rPr dirty="0" baseline="1461" sz="2850" spc="-2804">
                <a:latin typeface="宋体"/>
                <a:cs typeface="宋体"/>
              </a:rPr>
              <a:t>与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baseline="1461" sz="2850" spc="-2879">
                <a:latin typeface="宋体"/>
                <a:cs typeface="宋体"/>
              </a:rPr>
              <a:t>技</a:t>
            </a:r>
            <a:r>
              <a:rPr dirty="0" baseline="2923" sz="2850" spc="-2842">
                <a:latin typeface="宋体"/>
                <a:cs typeface="宋体"/>
              </a:rPr>
              <a:t>技</a:t>
            </a:r>
            <a:r>
              <a:rPr dirty="0" baseline="2923" sz="2850" spc="-2879">
                <a:latin typeface="宋体"/>
                <a:cs typeface="宋体"/>
              </a:rPr>
              <a:t>技</a:t>
            </a:r>
            <a:r>
              <a:rPr dirty="0" baseline="1461" sz="2850" spc="-2804">
                <a:latin typeface="宋体"/>
                <a:cs typeface="宋体"/>
              </a:rPr>
              <a:t>技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技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技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技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技</a:t>
            </a:r>
            <a:r>
              <a:rPr dirty="0" baseline="1461" sz="2850" spc="-2879">
                <a:latin typeface="宋体"/>
                <a:cs typeface="宋体"/>
              </a:rPr>
              <a:t>术</a:t>
            </a:r>
            <a:r>
              <a:rPr dirty="0" baseline="2923" sz="2850" spc="-2842">
                <a:latin typeface="宋体"/>
                <a:cs typeface="宋体"/>
              </a:rPr>
              <a:t>术</a:t>
            </a:r>
            <a:r>
              <a:rPr dirty="0" baseline="2923" sz="2850" spc="-2879">
                <a:latin typeface="宋体"/>
                <a:cs typeface="宋体"/>
              </a:rPr>
              <a:t>术</a:t>
            </a:r>
            <a:r>
              <a:rPr dirty="0" baseline="1461" sz="2850" spc="-2804">
                <a:latin typeface="宋体"/>
                <a:cs typeface="宋体"/>
              </a:rPr>
              <a:t>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术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术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术</a:t>
            </a:r>
            <a:r>
              <a:rPr dirty="0" baseline="1461" sz="2850" spc="-2879">
                <a:latin typeface="宋体"/>
                <a:cs typeface="宋体"/>
              </a:rPr>
              <a:t>体</a:t>
            </a:r>
            <a:r>
              <a:rPr dirty="0" baseline="2923" sz="2850" spc="-2842">
                <a:latin typeface="宋体"/>
                <a:cs typeface="宋体"/>
              </a:rPr>
              <a:t>体</a:t>
            </a:r>
            <a:r>
              <a:rPr dirty="0" baseline="2923" sz="2850" spc="-2879">
                <a:latin typeface="宋体"/>
                <a:cs typeface="宋体"/>
              </a:rPr>
              <a:t>体</a:t>
            </a:r>
            <a:r>
              <a:rPr dirty="0" baseline="1461" sz="2850" spc="-2804">
                <a:latin typeface="宋体"/>
                <a:cs typeface="宋体"/>
              </a:rPr>
              <a:t>体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baseline="1461" sz="2850" spc="-2879">
                <a:latin typeface="宋体"/>
                <a:cs typeface="宋体"/>
              </a:rPr>
              <a:t>系</a:t>
            </a:r>
            <a:r>
              <a:rPr dirty="0" baseline="2923" sz="2850" spc="-2842">
                <a:latin typeface="宋体"/>
                <a:cs typeface="宋体"/>
              </a:rPr>
              <a:t>系</a:t>
            </a:r>
            <a:r>
              <a:rPr dirty="0" baseline="1461" sz="2850" spc="-2879">
                <a:latin typeface="宋体"/>
                <a:cs typeface="宋体"/>
              </a:rPr>
              <a:t>系</a:t>
            </a:r>
            <a:r>
              <a:rPr dirty="0" baseline="2923" sz="2850" spc="-2804">
                <a:latin typeface="宋体"/>
                <a:cs typeface="宋体"/>
              </a:rPr>
              <a:t>系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42"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04"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923" sz="2850" spc="-2879">
                <a:latin typeface="宋体"/>
                <a:cs typeface="宋体"/>
              </a:rPr>
              <a:t>逐</a:t>
            </a:r>
            <a:r>
              <a:rPr dirty="0" baseline="1461" sz="2850" spc="-2842">
                <a:latin typeface="宋体"/>
                <a:cs typeface="宋体"/>
              </a:rPr>
              <a:t>逐</a:t>
            </a:r>
            <a:r>
              <a:rPr dirty="0" baseline="2923" sz="2850" spc="-2879">
                <a:latin typeface="宋体"/>
                <a:cs typeface="宋体"/>
              </a:rPr>
              <a:t>逐</a:t>
            </a:r>
            <a:r>
              <a:rPr dirty="0" baseline="1461" sz="2850" spc="-2804">
                <a:latin typeface="宋体"/>
                <a:cs typeface="宋体"/>
              </a:rPr>
              <a:t>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逐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逐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逐</a:t>
            </a:r>
            <a:r>
              <a:rPr dirty="0" baseline="1461" sz="2850" spc="-2879">
                <a:latin typeface="宋体"/>
                <a:cs typeface="宋体"/>
              </a:rPr>
              <a:t>渐</a:t>
            </a:r>
            <a:r>
              <a:rPr dirty="0" baseline="2923" sz="2850" spc="-2842">
                <a:latin typeface="宋体"/>
                <a:cs typeface="宋体"/>
              </a:rPr>
              <a:t>渐</a:t>
            </a:r>
            <a:r>
              <a:rPr dirty="0" baseline="2923" sz="2850" spc="-2879">
                <a:latin typeface="宋体"/>
                <a:cs typeface="宋体"/>
              </a:rPr>
              <a:t>渐</a:t>
            </a:r>
            <a:r>
              <a:rPr dirty="0" baseline="1461" sz="2850" spc="-2804">
                <a:latin typeface="宋体"/>
                <a:cs typeface="宋体"/>
              </a:rPr>
              <a:t>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渐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渐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渐</a:t>
            </a:r>
            <a:r>
              <a:rPr dirty="0" baseline="1461" sz="2850" spc="-2879">
                <a:latin typeface="宋体"/>
                <a:cs typeface="宋体"/>
              </a:rPr>
              <a:t>成</a:t>
            </a:r>
            <a:r>
              <a:rPr dirty="0" baseline="2923" sz="2850" spc="-2842">
                <a:latin typeface="宋体"/>
                <a:cs typeface="宋体"/>
              </a:rPr>
              <a:t>成</a:t>
            </a:r>
            <a:r>
              <a:rPr dirty="0" baseline="2923" sz="2850" spc="-2879">
                <a:latin typeface="宋体"/>
                <a:cs typeface="宋体"/>
              </a:rPr>
              <a:t>成</a:t>
            </a:r>
            <a:r>
              <a:rPr dirty="0" baseline="1461" sz="2850" spc="-2804">
                <a:latin typeface="宋体"/>
                <a:cs typeface="宋体"/>
              </a:rPr>
              <a:t>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baseline="1461" sz="2850" spc="-2879">
                <a:latin typeface="宋体"/>
                <a:cs typeface="宋体"/>
              </a:rPr>
              <a:t>熟</a:t>
            </a:r>
            <a:r>
              <a:rPr dirty="0" baseline="2923" sz="2850" spc="-2842">
                <a:latin typeface="宋体"/>
                <a:cs typeface="宋体"/>
              </a:rPr>
              <a:t>熟</a:t>
            </a:r>
            <a:r>
              <a:rPr dirty="0" baseline="2923" sz="2850" spc="-2879">
                <a:latin typeface="宋体"/>
                <a:cs typeface="宋体"/>
              </a:rPr>
              <a:t>熟</a:t>
            </a:r>
            <a:r>
              <a:rPr dirty="0" baseline="1461" sz="2850" spc="-2804">
                <a:latin typeface="宋体"/>
                <a:cs typeface="宋体"/>
              </a:rPr>
              <a:t>熟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熟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熟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熟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熟</a:t>
            </a:r>
            <a:endParaRPr sz="1900">
              <a:latin typeface="宋体"/>
              <a:cs typeface="宋体"/>
            </a:endParaRPr>
          </a:p>
          <a:p>
            <a:pPr marL="139700">
              <a:lnSpc>
                <a:spcPct val="100000"/>
              </a:lnSpc>
              <a:spcBef>
                <a:spcPts val="585"/>
              </a:spcBef>
            </a:pPr>
            <a:r>
              <a:rPr dirty="0" baseline="2923" sz="2850" spc="-2445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1900" spc="-830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190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sz="1900" spc="-13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923" sz="2850" spc="-2879">
                <a:latin typeface="宋体"/>
                <a:cs typeface="宋体"/>
              </a:rPr>
              <a:t>开</a:t>
            </a:r>
            <a:r>
              <a:rPr dirty="0" baseline="1461" sz="2850" spc="-2842">
                <a:latin typeface="宋体"/>
                <a:cs typeface="宋体"/>
              </a:rPr>
              <a:t>开</a:t>
            </a:r>
            <a:r>
              <a:rPr dirty="0" baseline="1461" sz="2850" spc="-2879">
                <a:latin typeface="宋体"/>
                <a:cs typeface="宋体"/>
              </a:rPr>
              <a:t>开</a:t>
            </a:r>
            <a:r>
              <a:rPr dirty="0" baseline="2923" sz="2850" spc="-2804">
                <a:latin typeface="宋体"/>
                <a:cs typeface="宋体"/>
              </a:rPr>
              <a:t>开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开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开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开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开</a:t>
            </a:r>
            <a:r>
              <a:rPr dirty="0" baseline="2923" sz="2850" spc="-2879">
                <a:latin typeface="宋体"/>
                <a:cs typeface="宋体"/>
              </a:rPr>
              <a:t>源</a:t>
            </a:r>
            <a:r>
              <a:rPr dirty="0" baseline="1461" sz="2850" spc="-2842">
                <a:latin typeface="宋体"/>
                <a:cs typeface="宋体"/>
              </a:rPr>
              <a:t>源</a:t>
            </a:r>
            <a:r>
              <a:rPr dirty="0" baseline="2923" sz="2850" spc="-2879">
                <a:latin typeface="宋体"/>
                <a:cs typeface="宋体"/>
              </a:rPr>
              <a:t>源</a:t>
            </a:r>
            <a:r>
              <a:rPr dirty="0" baseline="1461" sz="2850" spc="-2804">
                <a:latin typeface="宋体"/>
                <a:cs typeface="宋体"/>
              </a:rPr>
              <a:t>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源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源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源</a:t>
            </a:r>
            <a:r>
              <a:rPr dirty="0" baseline="1461" sz="2850" spc="-2879">
                <a:latin typeface="宋体"/>
                <a:cs typeface="宋体"/>
              </a:rPr>
              <a:t>软</a:t>
            </a:r>
            <a:r>
              <a:rPr dirty="0" baseline="2923" sz="2850" spc="-2842">
                <a:latin typeface="宋体"/>
                <a:cs typeface="宋体"/>
              </a:rPr>
              <a:t>软</a:t>
            </a:r>
            <a:r>
              <a:rPr dirty="0" baseline="1461" sz="2850" spc="-2879">
                <a:latin typeface="宋体"/>
                <a:cs typeface="宋体"/>
              </a:rPr>
              <a:t>软</a:t>
            </a:r>
            <a:r>
              <a:rPr dirty="0" baseline="2923" sz="2850" spc="-2804"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baseline="1461" sz="2850" spc="-2879">
                <a:latin typeface="宋体"/>
                <a:cs typeface="宋体"/>
              </a:rPr>
              <a:t>件</a:t>
            </a:r>
            <a:r>
              <a:rPr dirty="0" baseline="2923" sz="2850" spc="-2842">
                <a:latin typeface="宋体"/>
                <a:cs typeface="宋体"/>
              </a:rPr>
              <a:t>件</a:t>
            </a:r>
            <a:r>
              <a:rPr dirty="0" baseline="1461" sz="2850" spc="-2879">
                <a:latin typeface="宋体"/>
                <a:cs typeface="宋体"/>
              </a:rPr>
              <a:t>件</a:t>
            </a:r>
            <a:r>
              <a:rPr dirty="0" baseline="2923" sz="2850" spc="-2804">
                <a:latin typeface="宋体"/>
                <a:cs typeface="宋体"/>
              </a:rPr>
              <a:t>件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baseline="1461" sz="2850" spc="-2879">
                <a:latin typeface="宋体"/>
                <a:cs typeface="宋体"/>
              </a:rPr>
              <a:t>带</a:t>
            </a:r>
            <a:r>
              <a:rPr dirty="0" baseline="2923" sz="2850" spc="-2842">
                <a:latin typeface="宋体"/>
                <a:cs typeface="宋体"/>
              </a:rPr>
              <a:t>带</a:t>
            </a:r>
            <a:r>
              <a:rPr dirty="0" baseline="1461" sz="2850" spc="-2879">
                <a:latin typeface="宋体"/>
                <a:cs typeface="宋体"/>
              </a:rPr>
              <a:t>带</a:t>
            </a:r>
            <a:r>
              <a:rPr dirty="0" baseline="2923" sz="2850" spc="-2804">
                <a:latin typeface="宋体"/>
                <a:cs typeface="宋体"/>
              </a:rPr>
              <a:t>带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带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带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带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带</a:t>
            </a:r>
            <a:r>
              <a:rPr dirty="0" baseline="1461" sz="2850" spc="-2879">
                <a:latin typeface="宋体"/>
                <a:cs typeface="宋体"/>
              </a:rPr>
              <a:t>来</a:t>
            </a:r>
            <a:r>
              <a:rPr dirty="0" baseline="2923" sz="2850" spc="-2842">
                <a:latin typeface="宋体"/>
                <a:cs typeface="宋体"/>
              </a:rPr>
              <a:t>来</a:t>
            </a:r>
            <a:r>
              <a:rPr dirty="0" baseline="1461" sz="2850" spc="-2879">
                <a:latin typeface="宋体"/>
                <a:cs typeface="宋体"/>
              </a:rPr>
              <a:t>来</a:t>
            </a:r>
            <a:r>
              <a:rPr dirty="0" baseline="2923" sz="2850" spc="-2804">
                <a:latin typeface="宋体"/>
                <a:cs typeface="宋体"/>
              </a:rPr>
              <a:t>来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来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来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来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来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42"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04"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商</a:t>
            </a:r>
            <a:r>
              <a:rPr dirty="0" baseline="2923" sz="2850" spc="-2842">
                <a:latin typeface="宋体"/>
                <a:cs typeface="宋体"/>
              </a:rPr>
              <a:t>商</a:t>
            </a:r>
            <a:r>
              <a:rPr dirty="0" baseline="2923" sz="2850" spc="-2879">
                <a:latin typeface="宋体"/>
                <a:cs typeface="宋体"/>
              </a:rPr>
              <a:t>商</a:t>
            </a:r>
            <a:r>
              <a:rPr dirty="0" baseline="1461" sz="2850" spc="-2804">
                <a:latin typeface="宋体"/>
                <a:cs typeface="宋体"/>
              </a:rPr>
              <a:t>商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商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商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商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商</a:t>
            </a:r>
            <a:r>
              <a:rPr dirty="0" baseline="1461" sz="2850" spc="-2879">
                <a:latin typeface="宋体"/>
                <a:cs typeface="宋体"/>
              </a:rPr>
              <a:t>惄</a:t>
            </a:r>
            <a:r>
              <a:rPr dirty="0" baseline="2923" sz="2850" spc="-2842">
                <a:latin typeface="宋体"/>
                <a:cs typeface="宋体"/>
              </a:rPr>
              <a:t>惄</a:t>
            </a:r>
            <a:r>
              <a:rPr dirty="0" baseline="1461" sz="2850" spc="-2879">
                <a:latin typeface="宋体"/>
                <a:cs typeface="宋体"/>
              </a:rPr>
              <a:t>惄</a:t>
            </a:r>
            <a:r>
              <a:rPr dirty="0" baseline="2923" sz="2850" spc="-2804">
                <a:latin typeface="宋体"/>
                <a:cs typeface="宋体"/>
              </a:rPr>
              <a:t>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惄</a:t>
            </a:r>
            <a:r>
              <a:rPr dirty="0" baseline="1461" sz="2850" spc="-2879">
                <a:latin typeface="宋体"/>
                <a:cs typeface="宋体"/>
              </a:rPr>
              <a:t>模</a:t>
            </a:r>
            <a:r>
              <a:rPr dirty="0" baseline="2923" sz="2850" spc="-2842">
                <a:latin typeface="宋体"/>
                <a:cs typeface="宋体"/>
              </a:rPr>
              <a:t>模</a:t>
            </a:r>
            <a:r>
              <a:rPr dirty="0" baseline="1461" sz="2850" spc="-2879">
                <a:latin typeface="宋体"/>
                <a:cs typeface="宋体"/>
              </a:rPr>
              <a:t>模</a:t>
            </a:r>
            <a:r>
              <a:rPr dirty="0" baseline="2923" sz="2850" spc="-2804">
                <a:latin typeface="宋体"/>
                <a:cs typeface="宋体"/>
              </a:rPr>
              <a:t>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模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模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模</a:t>
            </a:r>
            <a:r>
              <a:rPr dirty="0" baseline="1461" sz="2850" spc="-2879">
                <a:latin typeface="宋体"/>
                <a:cs typeface="宋体"/>
              </a:rPr>
              <a:t>式</a:t>
            </a:r>
            <a:r>
              <a:rPr dirty="0" baseline="2923" sz="2850" spc="-2842">
                <a:latin typeface="宋体"/>
                <a:cs typeface="宋体"/>
              </a:rPr>
              <a:t>式</a:t>
            </a:r>
            <a:r>
              <a:rPr dirty="0" baseline="2923" sz="2850" spc="-2879">
                <a:latin typeface="宋体"/>
                <a:cs typeface="宋体"/>
              </a:rPr>
              <a:t>式</a:t>
            </a:r>
            <a:r>
              <a:rPr dirty="0" baseline="1461" sz="2850" spc="-2804">
                <a:latin typeface="宋体"/>
                <a:cs typeface="宋体"/>
              </a:rPr>
              <a:t>式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式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式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式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式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42"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04"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923" sz="2850" spc="-2879">
                <a:latin typeface="宋体"/>
                <a:cs typeface="宋体"/>
              </a:rPr>
              <a:t>变</a:t>
            </a:r>
            <a:r>
              <a:rPr dirty="0" baseline="1461" sz="2850" spc="-2842">
                <a:latin typeface="宋体"/>
                <a:cs typeface="宋体"/>
              </a:rPr>
              <a:t>变</a:t>
            </a:r>
            <a:r>
              <a:rPr dirty="0" baseline="2923" sz="2850" spc="-2879">
                <a:latin typeface="宋体"/>
                <a:cs typeface="宋体"/>
              </a:rPr>
              <a:t>变</a:t>
            </a:r>
            <a:r>
              <a:rPr dirty="0" baseline="1461" sz="2850" spc="-2804">
                <a:latin typeface="宋体"/>
                <a:cs typeface="宋体"/>
              </a:rPr>
              <a:t>变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baseline="2923" sz="2850" spc="-2879">
                <a:latin typeface="宋体"/>
                <a:cs typeface="宋体"/>
              </a:rPr>
              <a:t>化</a:t>
            </a:r>
            <a:r>
              <a:rPr dirty="0" baseline="1461" sz="2850" spc="-2842">
                <a:latin typeface="宋体"/>
                <a:cs typeface="宋体"/>
              </a:rPr>
              <a:t>化</a:t>
            </a:r>
            <a:r>
              <a:rPr dirty="0" baseline="2923" sz="2850" spc="-2879">
                <a:latin typeface="宋体"/>
                <a:cs typeface="宋体"/>
              </a:rPr>
              <a:t>化</a:t>
            </a:r>
            <a:r>
              <a:rPr dirty="0" baseline="1461" sz="2850" spc="-2804">
                <a:latin typeface="宋体"/>
                <a:cs typeface="宋体"/>
              </a:rPr>
              <a:t>化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化</a:t>
            </a:r>
            <a:endParaRPr sz="1900">
              <a:latin typeface="宋体"/>
              <a:cs typeface="宋体"/>
            </a:endParaRPr>
          </a:p>
          <a:p>
            <a:pPr marL="139700">
              <a:lnSpc>
                <a:spcPct val="100000"/>
              </a:lnSpc>
              <a:spcBef>
                <a:spcPts val="440"/>
              </a:spcBef>
            </a:pPr>
            <a:r>
              <a:rPr dirty="0" baseline="2923" sz="2850" spc="-2445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1900" spc="-830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190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sz="1900" spc="-13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1461" sz="2850" spc="-2879">
                <a:latin typeface="宋体"/>
                <a:cs typeface="宋体"/>
              </a:rPr>
              <a:t>出</a:t>
            </a:r>
            <a:r>
              <a:rPr dirty="0" baseline="2923" sz="2850" spc="-2842">
                <a:latin typeface="宋体"/>
                <a:cs typeface="宋体"/>
              </a:rPr>
              <a:t>出</a:t>
            </a:r>
            <a:r>
              <a:rPr dirty="0" baseline="2923" sz="2850" spc="-2879">
                <a:latin typeface="宋体"/>
                <a:cs typeface="宋体"/>
              </a:rPr>
              <a:t>出</a:t>
            </a:r>
            <a:r>
              <a:rPr dirty="0" baseline="1461" sz="2850" spc="-2804">
                <a:latin typeface="宋体"/>
                <a:cs typeface="宋体"/>
              </a:rPr>
              <a:t>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出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出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出</a:t>
            </a:r>
            <a:r>
              <a:rPr dirty="0" baseline="2923" sz="2850" spc="-2879">
                <a:latin typeface="宋体"/>
                <a:cs typeface="宋体"/>
              </a:rPr>
              <a:t>现</a:t>
            </a:r>
            <a:r>
              <a:rPr dirty="0" baseline="1461" sz="2850" spc="-2842">
                <a:latin typeface="宋体"/>
                <a:cs typeface="宋体"/>
              </a:rPr>
              <a:t>现</a:t>
            </a:r>
            <a:r>
              <a:rPr dirty="0" baseline="2923" sz="2850" spc="-2879">
                <a:latin typeface="宋体"/>
                <a:cs typeface="宋体"/>
              </a:rPr>
              <a:t>现</a:t>
            </a:r>
            <a:r>
              <a:rPr dirty="0" baseline="1461" sz="2850" spc="-2804">
                <a:latin typeface="宋体"/>
                <a:cs typeface="宋体"/>
              </a:rPr>
              <a:t>现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现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现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现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现</a:t>
            </a:r>
            <a:r>
              <a:rPr dirty="0" baseline="1461" sz="2850" spc="-2879">
                <a:latin typeface="宋体"/>
                <a:cs typeface="宋体"/>
              </a:rPr>
              <a:t>纵</a:t>
            </a:r>
            <a:r>
              <a:rPr dirty="0" baseline="2923" sz="2850" spc="-2842">
                <a:latin typeface="宋体"/>
                <a:cs typeface="宋体"/>
              </a:rPr>
              <a:t>纵</a:t>
            </a:r>
            <a:r>
              <a:rPr dirty="0" baseline="2923" sz="2850" spc="-2879">
                <a:latin typeface="宋体"/>
                <a:cs typeface="宋体"/>
              </a:rPr>
              <a:t>纵</a:t>
            </a:r>
            <a:r>
              <a:rPr dirty="0" baseline="1461" sz="2850" spc="-2804">
                <a:latin typeface="宋体"/>
                <a:cs typeface="宋体"/>
              </a:rPr>
              <a:t>纵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纵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纵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纵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纵</a:t>
            </a:r>
            <a:r>
              <a:rPr dirty="0" baseline="1461" sz="2850" spc="-2879">
                <a:latin typeface="宋体"/>
                <a:cs typeface="宋体"/>
              </a:rPr>
              <a:t>向</a:t>
            </a:r>
            <a:r>
              <a:rPr dirty="0" baseline="2923" sz="2850" spc="-2842">
                <a:latin typeface="宋体"/>
                <a:cs typeface="宋体"/>
              </a:rPr>
              <a:t>向</a:t>
            </a:r>
            <a:r>
              <a:rPr dirty="0" baseline="2923" sz="2850" spc="-2879">
                <a:latin typeface="宋体"/>
                <a:cs typeface="宋体"/>
              </a:rPr>
              <a:t>向</a:t>
            </a:r>
            <a:r>
              <a:rPr dirty="0" baseline="1461" sz="2850" spc="-2804">
                <a:latin typeface="宋体"/>
                <a:cs typeface="宋体"/>
              </a:rPr>
              <a:t>向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向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向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向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向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42"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04"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923" sz="2850" spc="-2879">
                <a:latin typeface="宋体"/>
                <a:cs typeface="宋体"/>
              </a:rPr>
              <a:t>整</a:t>
            </a:r>
            <a:r>
              <a:rPr dirty="0" baseline="1461" sz="2850" spc="-2842">
                <a:latin typeface="宋体"/>
                <a:cs typeface="宋体"/>
              </a:rPr>
              <a:t>整</a:t>
            </a:r>
            <a:r>
              <a:rPr dirty="0" baseline="2923" sz="2850" spc="-2879">
                <a:latin typeface="宋体"/>
                <a:cs typeface="宋体"/>
              </a:rPr>
              <a:t>整</a:t>
            </a:r>
            <a:r>
              <a:rPr dirty="0" baseline="1461" sz="2850" spc="-2804">
                <a:latin typeface="宋体"/>
                <a:cs typeface="宋体"/>
              </a:rPr>
              <a:t>整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baseline="1461" sz="2850" spc="-2879">
                <a:latin typeface="宋体"/>
                <a:cs typeface="宋体"/>
              </a:rPr>
              <a:t>合</a:t>
            </a:r>
            <a:r>
              <a:rPr dirty="0" baseline="2923" sz="2850" spc="-2842">
                <a:latin typeface="宋体"/>
                <a:cs typeface="宋体"/>
              </a:rPr>
              <a:t>合</a:t>
            </a:r>
            <a:r>
              <a:rPr dirty="0" baseline="2923" sz="2850" spc="-2879">
                <a:latin typeface="宋体"/>
                <a:cs typeface="宋体"/>
              </a:rPr>
              <a:t>合</a:t>
            </a:r>
            <a:r>
              <a:rPr dirty="0" baseline="1461" sz="2850" spc="-2804">
                <a:latin typeface="宋体"/>
                <a:cs typeface="宋体"/>
              </a:rPr>
              <a:t>合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合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合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合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合</a:t>
            </a:r>
            <a:r>
              <a:rPr dirty="0" baseline="2923" sz="2850" spc="-2879">
                <a:latin typeface="宋体"/>
                <a:cs typeface="宋体"/>
              </a:rPr>
              <a:t>杼</a:t>
            </a:r>
            <a:r>
              <a:rPr dirty="0" baseline="1461" sz="2850" spc="-2842">
                <a:latin typeface="宋体"/>
                <a:cs typeface="宋体"/>
              </a:rPr>
              <a:t>杼</a:t>
            </a:r>
            <a:r>
              <a:rPr dirty="0" baseline="2923" sz="2850" spc="-2879">
                <a:latin typeface="宋体"/>
                <a:cs typeface="宋体"/>
              </a:rPr>
              <a:t>杼</a:t>
            </a:r>
            <a:r>
              <a:rPr dirty="0" baseline="1461" sz="2850" spc="-2804">
                <a:latin typeface="宋体"/>
                <a:cs typeface="宋体"/>
              </a:rPr>
              <a:t>杼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杼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杼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杼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杼</a:t>
            </a:r>
            <a:r>
              <a:rPr dirty="0" baseline="2923" sz="2850" spc="-2879">
                <a:latin typeface="宋体"/>
                <a:cs typeface="宋体"/>
              </a:rPr>
              <a:t>潮</a:t>
            </a:r>
            <a:r>
              <a:rPr dirty="0" baseline="1461" sz="2850" spc="-2842">
                <a:latin typeface="宋体"/>
                <a:cs typeface="宋体"/>
              </a:rPr>
              <a:t>潮</a:t>
            </a:r>
            <a:r>
              <a:rPr dirty="0" baseline="2923" sz="2850" spc="-2879">
                <a:latin typeface="宋体"/>
                <a:cs typeface="宋体"/>
              </a:rPr>
              <a:t>潮</a:t>
            </a:r>
            <a:r>
              <a:rPr dirty="0" baseline="1461" sz="2850" spc="-2804">
                <a:latin typeface="宋体"/>
                <a:cs typeface="宋体"/>
              </a:rPr>
              <a:t>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潮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潮</a:t>
            </a:r>
            <a:endParaRPr sz="1900">
              <a:latin typeface="宋体"/>
              <a:cs typeface="宋体"/>
            </a:endParaRPr>
          </a:p>
          <a:p>
            <a:pPr marL="139700">
              <a:lnSpc>
                <a:spcPct val="100000"/>
              </a:lnSpc>
              <a:spcBef>
                <a:spcPts val="300"/>
              </a:spcBef>
              <a:tabLst>
                <a:tab pos="424815" algn="l"/>
              </a:tabLst>
            </a:pPr>
            <a:r>
              <a:rPr dirty="0" baseline="2923" sz="2850" spc="-2445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1900" spc="-830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1900">
                <a:solidFill>
                  <a:srgbClr val="C0C0C0"/>
                </a:solidFill>
                <a:latin typeface="Times New Roman"/>
                <a:cs typeface="Times New Roman"/>
              </a:rPr>
              <a:t>	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软</a:t>
            </a:r>
            <a:r>
              <a:rPr dirty="0" baseline="1461" sz="2850" spc="-2842">
                <a:solidFill>
                  <a:srgbClr val="36389B"/>
                </a:solidFill>
                <a:latin typeface="宋体"/>
                <a:cs typeface="宋体"/>
              </a:rPr>
              <a:t>软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软</a:t>
            </a:r>
            <a:r>
              <a:rPr dirty="0" baseline="1461" sz="2850" spc="-2804">
                <a:solidFill>
                  <a:srgbClr val="36389B"/>
                </a:solidFill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件</a:t>
            </a:r>
            <a:r>
              <a:rPr dirty="0" baseline="1461" sz="2850" spc="-2842">
                <a:solidFill>
                  <a:srgbClr val="36389B"/>
                </a:solidFill>
                <a:latin typeface="宋体"/>
                <a:cs typeface="宋体"/>
              </a:rPr>
              <a:t>件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件</a:t>
            </a:r>
            <a:r>
              <a:rPr dirty="0" baseline="1461" sz="2850" spc="-2804">
                <a:solidFill>
                  <a:srgbClr val="36389B"/>
                </a:solidFill>
                <a:latin typeface="宋体"/>
                <a:cs typeface="宋体"/>
              </a:rPr>
              <a:t>件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当</a:t>
            </a:r>
            <a:r>
              <a:rPr dirty="0" baseline="1461" sz="2850" spc="-2842">
                <a:solidFill>
                  <a:srgbClr val="36389B"/>
                </a:solidFill>
                <a:latin typeface="宋体"/>
                <a:cs typeface="宋体"/>
              </a:rPr>
              <a:t>当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当</a:t>
            </a:r>
            <a:r>
              <a:rPr dirty="0" baseline="2923" sz="2850" spc="-2804">
                <a:solidFill>
                  <a:srgbClr val="36389B"/>
                </a:solidFill>
                <a:latin typeface="宋体"/>
                <a:cs typeface="宋体"/>
              </a:rPr>
              <a:t>当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当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当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当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当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作</a:t>
            </a:r>
            <a:r>
              <a:rPr dirty="0" baseline="2923" sz="2850" spc="-2842">
                <a:solidFill>
                  <a:srgbClr val="36389B"/>
                </a:solidFill>
                <a:latin typeface="宋体"/>
                <a:cs typeface="宋体"/>
              </a:rPr>
              <a:t>作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作</a:t>
            </a:r>
            <a:r>
              <a:rPr dirty="0" baseline="2923" sz="2850" spc="-2804">
                <a:solidFill>
                  <a:srgbClr val="36389B"/>
                </a:solidFill>
                <a:latin typeface="宋体"/>
                <a:cs typeface="宋体"/>
              </a:rPr>
              <a:t>作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服</a:t>
            </a:r>
            <a:r>
              <a:rPr dirty="0" baseline="2923" sz="2850" spc="-2842">
                <a:solidFill>
                  <a:srgbClr val="36389B"/>
                </a:solidFill>
                <a:latin typeface="宋体"/>
                <a:cs typeface="宋体"/>
              </a:rPr>
              <a:t>服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服</a:t>
            </a:r>
            <a:r>
              <a:rPr dirty="0" baseline="2923" sz="2850" spc="-2804">
                <a:solidFill>
                  <a:srgbClr val="36389B"/>
                </a:solidFill>
                <a:latin typeface="宋体"/>
                <a:cs typeface="宋体"/>
              </a:rPr>
              <a:t>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务</a:t>
            </a:r>
            <a:r>
              <a:rPr dirty="0" baseline="2923" sz="2850" spc="-2842">
                <a:solidFill>
                  <a:srgbClr val="36389B"/>
                </a:solidFill>
                <a:latin typeface="宋体"/>
                <a:cs typeface="宋体"/>
              </a:rPr>
              <a:t>务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务</a:t>
            </a:r>
            <a:r>
              <a:rPr dirty="0" baseline="1461" sz="2850" spc="-2804">
                <a:solidFill>
                  <a:srgbClr val="36389B"/>
                </a:solidFill>
                <a:latin typeface="宋体"/>
                <a:cs typeface="宋体"/>
              </a:rPr>
              <a:t>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改</a:t>
            </a:r>
            <a:r>
              <a:rPr dirty="0" baseline="2923" sz="2850" spc="-2842">
                <a:solidFill>
                  <a:srgbClr val="36389B"/>
                </a:solidFill>
                <a:latin typeface="宋体"/>
                <a:cs typeface="宋体"/>
              </a:rPr>
              <a:t>改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改</a:t>
            </a:r>
            <a:r>
              <a:rPr dirty="0" baseline="1461" sz="2850" spc="-2804">
                <a:solidFill>
                  <a:srgbClr val="36389B"/>
                </a:solidFill>
                <a:latin typeface="宋体"/>
                <a:cs typeface="宋体"/>
              </a:rPr>
              <a:t>改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改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改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改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改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变</a:t>
            </a:r>
            <a:r>
              <a:rPr dirty="0" baseline="2923" sz="2850" spc="-2842">
                <a:solidFill>
                  <a:srgbClr val="36389B"/>
                </a:solidFill>
                <a:latin typeface="宋体"/>
                <a:cs typeface="宋体"/>
              </a:rPr>
              <a:t>变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变</a:t>
            </a:r>
            <a:r>
              <a:rPr dirty="0" baseline="1461" sz="2850" spc="-2804">
                <a:solidFill>
                  <a:srgbClr val="36389B"/>
                </a:solidFill>
                <a:latin typeface="宋体"/>
                <a:cs typeface="宋体"/>
              </a:rPr>
              <a:t>变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变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传</a:t>
            </a:r>
            <a:r>
              <a:rPr dirty="0" baseline="2923" sz="2850" spc="-2842">
                <a:solidFill>
                  <a:srgbClr val="36389B"/>
                </a:solidFill>
                <a:latin typeface="宋体"/>
                <a:cs typeface="宋体"/>
              </a:rPr>
              <a:t>传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传</a:t>
            </a:r>
            <a:r>
              <a:rPr dirty="0" baseline="1461" sz="2850" spc="-2804">
                <a:solidFill>
                  <a:srgbClr val="36389B"/>
                </a:solidFill>
                <a:latin typeface="宋体"/>
                <a:cs typeface="宋体"/>
              </a:rPr>
              <a:t>传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传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传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传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传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统</a:t>
            </a:r>
            <a:r>
              <a:rPr dirty="0" baseline="2923" sz="2850" spc="-2842">
                <a:solidFill>
                  <a:srgbClr val="36389B"/>
                </a:solidFill>
                <a:latin typeface="宋体"/>
                <a:cs typeface="宋体"/>
              </a:rPr>
              <a:t>统</a:t>
            </a:r>
            <a:r>
              <a:rPr dirty="0" baseline="1461" sz="2850" spc="-2879">
                <a:solidFill>
                  <a:srgbClr val="36389B"/>
                </a:solidFill>
                <a:latin typeface="宋体"/>
                <a:cs typeface="宋体"/>
              </a:rPr>
              <a:t>统</a:t>
            </a:r>
            <a:r>
              <a:rPr dirty="0" baseline="2923" sz="2850" spc="-2804">
                <a:solidFill>
                  <a:srgbClr val="36389B"/>
                </a:solidFill>
                <a:latin typeface="宋体"/>
                <a:cs typeface="宋体"/>
              </a:rPr>
              <a:t>统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观</a:t>
            </a:r>
            <a:r>
              <a:rPr dirty="0" baseline="1461" sz="2850" spc="-2842">
                <a:solidFill>
                  <a:srgbClr val="36389B"/>
                </a:solidFill>
                <a:latin typeface="宋体"/>
                <a:cs typeface="宋体"/>
              </a:rPr>
              <a:t>观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观</a:t>
            </a:r>
            <a:r>
              <a:rPr dirty="0" baseline="1461" sz="2850" spc="-2804">
                <a:solidFill>
                  <a:srgbClr val="36389B"/>
                </a:solidFill>
                <a:latin typeface="宋体"/>
                <a:cs typeface="宋体"/>
              </a:rPr>
              <a:t>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观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观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观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念</a:t>
            </a:r>
            <a:r>
              <a:rPr dirty="0" baseline="1461" sz="2850" spc="-2842">
                <a:solidFill>
                  <a:srgbClr val="36389B"/>
                </a:solidFill>
                <a:latin typeface="宋体"/>
                <a:cs typeface="宋体"/>
              </a:rPr>
              <a:t>念</a:t>
            </a:r>
            <a:r>
              <a:rPr dirty="0" baseline="2923" sz="2850" spc="-2879">
                <a:solidFill>
                  <a:srgbClr val="36389B"/>
                </a:solidFill>
                <a:latin typeface="宋体"/>
                <a:cs typeface="宋体"/>
              </a:rPr>
              <a:t>念</a:t>
            </a:r>
            <a:r>
              <a:rPr dirty="0" baseline="1461" sz="2850" spc="-2804">
                <a:solidFill>
                  <a:srgbClr val="36389B"/>
                </a:solidFill>
                <a:latin typeface="宋体"/>
                <a:cs typeface="宋体"/>
              </a:rPr>
              <a:t>念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念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念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念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念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4878" y="2625851"/>
            <a:ext cx="2504440" cy="3168650"/>
          </a:xfrm>
          <a:custGeom>
            <a:avLst/>
            <a:gdLst/>
            <a:ahLst/>
            <a:cxnLst/>
            <a:rect l="l" t="t" r="r" b="b"/>
            <a:pathLst>
              <a:path w="2504440" h="3168650">
                <a:moveTo>
                  <a:pt x="2334940" y="3133461"/>
                </a:moveTo>
                <a:lnTo>
                  <a:pt x="2334940" y="34975"/>
                </a:lnTo>
                <a:lnTo>
                  <a:pt x="2290133" y="15971"/>
                </a:lnTo>
                <a:lnTo>
                  <a:pt x="2242107" y="4099"/>
                </a:lnTo>
                <a:lnTo>
                  <a:pt x="2191511" y="0"/>
                </a:lnTo>
                <a:lnTo>
                  <a:pt x="312419" y="0"/>
                </a:lnTo>
                <a:lnTo>
                  <a:pt x="261824" y="4099"/>
                </a:lnTo>
                <a:lnTo>
                  <a:pt x="213798" y="15971"/>
                </a:lnTo>
                <a:lnTo>
                  <a:pt x="168991" y="34975"/>
                </a:lnTo>
                <a:lnTo>
                  <a:pt x="128052" y="60472"/>
                </a:lnTo>
                <a:lnTo>
                  <a:pt x="91630" y="91820"/>
                </a:lnTo>
                <a:lnTo>
                  <a:pt x="60374" y="128381"/>
                </a:lnTo>
                <a:lnTo>
                  <a:pt x="34934" y="169514"/>
                </a:lnTo>
                <a:lnTo>
                  <a:pt x="15959" y="214579"/>
                </a:lnTo>
                <a:lnTo>
                  <a:pt x="4098" y="262935"/>
                </a:lnTo>
                <a:lnTo>
                  <a:pt x="0" y="313943"/>
                </a:lnTo>
                <a:lnTo>
                  <a:pt x="0" y="2855975"/>
                </a:lnTo>
                <a:lnTo>
                  <a:pt x="4098" y="2906571"/>
                </a:lnTo>
                <a:lnTo>
                  <a:pt x="15959" y="2954597"/>
                </a:lnTo>
                <a:lnTo>
                  <a:pt x="34934" y="2999404"/>
                </a:lnTo>
                <a:lnTo>
                  <a:pt x="60374" y="3040343"/>
                </a:lnTo>
                <a:lnTo>
                  <a:pt x="91630" y="3076765"/>
                </a:lnTo>
                <a:lnTo>
                  <a:pt x="128052" y="3108021"/>
                </a:lnTo>
                <a:lnTo>
                  <a:pt x="168991" y="3133461"/>
                </a:lnTo>
                <a:lnTo>
                  <a:pt x="213798" y="3152436"/>
                </a:lnTo>
                <a:lnTo>
                  <a:pt x="261824" y="3164297"/>
                </a:lnTo>
                <a:lnTo>
                  <a:pt x="312419" y="3168395"/>
                </a:lnTo>
                <a:lnTo>
                  <a:pt x="2191511" y="3168395"/>
                </a:lnTo>
                <a:lnTo>
                  <a:pt x="2242107" y="3164297"/>
                </a:lnTo>
                <a:lnTo>
                  <a:pt x="2290133" y="3152436"/>
                </a:lnTo>
                <a:lnTo>
                  <a:pt x="2334940" y="3133461"/>
                </a:lnTo>
                <a:close/>
              </a:path>
              <a:path w="2504440" h="3168650">
                <a:moveTo>
                  <a:pt x="2503931" y="2855975"/>
                </a:moveTo>
                <a:lnTo>
                  <a:pt x="2503931" y="313943"/>
                </a:lnTo>
                <a:lnTo>
                  <a:pt x="2502893" y="288148"/>
                </a:lnTo>
                <a:lnTo>
                  <a:pt x="2494833" y="238385"/>
                </a:lnTo>
                <a:lnTo>
                  <a:pt x="2479333" y="191595"/>
                </a:lnTo>
                <a:lnTo>
                  <a:pt x="2457044" y="148416"/>
                </a:lnTo>
                <a:lnTo>
                  <a:pt x="2428615" y="109489"/>
                </a:lnTo>
                <a:lnTo>
                  <a:pt x="2394695" y="75455"/>
                </a:lnTo>
                <a:lnTo>
                  <a:pt x="2375879" y="60472"/>
                </a:lnTo>
                <a:lnTo>
                  <a:pt x="2375879" y="3108021"/>
                </a:lnTo>
                <a:lnTo>
                  <a:pt x="2412301" y="3076765"/>
                </a:lnTo>
                <a:lnTo>
                  <a:pt x="2443557" y="3040343"/>
                </a:lnTo>
                <a:lnTo>
                  <a:pt x="2468997" y="2999404"/>
                </a:lnTo>
                <a:lnTo>
                  <a:pt x="2487972" y="2954597"/>
                </a:lnTo>
                <a:lnTo>
                  <a:pt x="2499833" y="2906571"/>
                </a:lnTo>
                <a:lnTo>
                  <a:pt x="2503931" y="2855975"/>
                </a:lnTo>
                <a:close/>
              </a:path>
            </a:pathLst>
          </a:custGeom>
          <a:solidFill>
            <a:srgbClr val="98CC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904878" y="2625851"/>
            <a:ext cx="2504440" cy="3168650"/>
          </a:xfrm>
          <a:custGeom>
            <a:avLst/>
            <a:gdLst/>
            <a:ahLst/>
            <a:cxnLst/>
            <a:rect l="l" t="t" r="r" b="b"/>
            <a:pathLst>
              <a:path w="2504440" h="3168650">
                <a:moveTo>
                  <a:pt x="312419" y="0"/>
                </a:moveTo>
                <a:lnTo>
                  <a:pt x="261824" y="4099"/>
                </a:lnTo>
                <a:lnTo>
                  <a:pt x="213798" y="15971"/>
                </a:lnTo>
                <a:lnTo>
                  <a:pt x="168991" y="34975"/>
                </a:lnTo>
                <a:lnTo>
                  <a:pt x="128052" y="60472"/>
                </a:lnTo>
                <a:lnTo>
                  <a:pt x="91630" y="91820"/>
                </a:lnTo>
                <a:lnTo>
                  <a:pt x="60374" y="128381"/>
                </a:lnTo>
                <a:lnTo>
                  <a:pt x="34934" y="169514"/>
                </a:lnTo>
                <a:lnTo>
                  <a:pt x="15959" y="214579"/>
                </a:lnTo>
                <a:lnTo>
                  <a:pt x="4098" y="262935"/>
                </a:lnTo>
                <a:lnTo>
                  <a:pt x="0" y="313943"/>
                </a:lnTo>
                <a:lnTo>
                  <a:pt x="0" y="2855975"/>
                </a:lnTo>
                <a:lnTo>
                  <a:pt x="4098" y="2906571"/>
                </a:lnTo>
                <a:lnTo>
                  <a:pt x="15959" y="2954597"/>
                </a:lnTo>
                <a:lnTo>
                  <a:pt x="34934" y="2999404"/>
                </a:lnTo>
                <a:lnTo>
                  <a:pt x="60374" y="3040343"/>
                </a:lnTo>
                <a:lnTo>
                  <a:pt x="91630" y="3076765"/>
                </a:lnTo>
                <a:lnTo>
                  <a:pt x="128052" y="3108021"/>
                </a:lnTo>
                <a:lnTo>
                  <a:pt x="168991" y="3133461"/>
                </a:lnTo>
                <a:lnTo>
                  <a:pt x="213798" y="3152436"/>
                </a:lnTo>
                <a:lnTo>
                  <a:pt x="261824" y="3164297"/>
                </a:lnTo>
                <a:lnTo>
                  <a:pt x="312419" y="3168395"/>
                </a:lnTo>
                <a:lnTo>
                  <a:pt x="2191511" y="3168395"/>
                </a:lnTo>
                <a:lnTo>
                  <a:pt x="2242107" y="3164297"/>
                </a:lnTo>
                <a:lnTo>
                  <a:pt x="2290133" y="3152436"/>
                </a:lnTo>
                <a:lnTo>
                  <a:pt x="2334940" y="3133461"/>
                </a:lnTo>
                <a:lnTo>
                  <a:pt x="2375879" y="3108021"/>
                </a:lnTo>
                <a:lnTo>
                  <a:pt x="2412301" y="3076765"/>
                </a:lnTo>
                <a:lnTo>
                  <a:pt x="2443557" y="3040343"/>
                </a:lnTo>
                <a:lnTo>
                  <a:pt x="2468997" y="2999404"/>
                </a:lnTo>
                <a:lnTo>
                  <a:pt x="2487972" y="2954597"/>
                </a:lnTo>
                <a:lnTo>
                  <a:pt x="2499833" y="2906571"/>
                </a:lnTo>
                <a:lnTo>
                  <a:pt x="2503931" y="2855975"/>
                </a:lnTo>
                <a:lnTo>
                  <a:pt x="2503931" y="313943"/>
                </a:lnTo>
                <a:lnTo>
                  <a:pt x="2499833" y="262935"/>
                </a:lnTo>
                <a:lnTo>
                  <a:pt x="2487972" y="214579"/>
                </a:lnTo>
                <a:lnTo>
                  <a:pt x="2468997" y="169514"/>
                </a:lnTo>
                <a:lnTo>
                  <a:pt x="2443557" y="128381"/>
                </a:lnTo>
                <a:lnTo>
                  <a:pt x="2412301" y="91820"/>
                </a:lnTo>
                <a:lnTo>
                  <a:pt x="2375879" y="60472"/>
                </a:lnTo>
                <a:lnTo>
                  <a:pt x="2334940" y="34975"/>
                </a:lnTo>
                <a:lnTo>
                  <a:pt x="2290133" y="15971"/>
                </a:lnTo>
                <a:lnTo>
                  <a:pt x="2242107" y="4099"/>
                </a:lnTo>
                <a:lnTo>
                  <a:pt x="2191511" y="0"/>
                </a:lnTo>
                <a:lnTo>
                  <a:pt x="31241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55252" y="2066035"/>
            <a:ext cx="2566035" cy="146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635" indent="2169795">
              <a:lnSpc>
                <a:spcPct val="100000"/>
              </a:lnSpc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endParaRPr sz="2200">
              <a:latin typeface="Wingdings"/>
              <a:cs typeface="Wingdings"/>
            </a:endParaRPr>
          </a:p>
          <a:p>
            <a:pPr>
              <a:lnSpc>
                <a:spcPts val="2150"/>
              </a:lnSpc>
              <a:spcBef>
                <a:spcPts val="29"/>
              </a:spcBef>
            </a:pPr>
            <a:endParaRPr sz="2150"/>
          </a:p>
          <a:p>
            <a:pPr>
              <a:lnSpc>
                <a:spcPts val="2200"/>
              </a:lnSpc>
            </a:pPr>
            <a:endParaRPr sz="2200"/>
          </a:p>
          <a:p>
            <a:pPr marL="254635">
              <a:lnSpc>
                <a:spcPts val="2275"/>
              </a:lnSpc>
            </a:pP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aa</a:t>
            </a: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，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软件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即</a:t>
            </a:r>
            <a:r>
              <a:rPr dirty="0" sz="1900" spc="-20">
                <a:solidFill>
                  <a:srgbClr val="FF0000"/>
                </a:solidFill>
                <a:latin typeface="宋体"/>
                <a:cs typeface="宋体"/>
              </a:rPr>
              <a:t>服</a:t>
            </a:r>
            <a:endParaRPr sz="1900">
              <a:latin typeface="宋体"/>
              <a:cs typeface="宋体"/>
            </a:endParaRPr>
          </a:p>
          <a:p>
            <a:pPr marL="12700">
              <a:lnSpc>
                <a:spcPts val="2260"/>
              </a:lnSpc>
            </a:pPr>
            <a:r>
              <a:rPr dirty="0" sz="1900" spc="-20">
                <a:solidFill>
                  <a:srgbClr val="FF0000"/>
                </a:solidFill>
                <a:latin typeface="宋体"/>
                <a:cs typeface="宋体"/>
              </a:rPr>
              <a:t>务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7743" y="4225542"/>
            <a:ext cx="153670" cy="345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5252" y="3612772"/>
            <a:ext cx="1990089" cy="1849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 indent="241935">
              <a:lnSpc>
                <a:spcPct val="103200"/>
              </a:lnSpc>
            </a:pP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aa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模</a:t>
            </a:r>
            <a:r>
              <a:rPr dirty="0" sz="1900">
                <a:latin typeface="宋体"/>
                <a:cs typeface="宋体"/>
              </a:rPr>
              <a:t>式的</a:t>
            </a:r>
            <a:r>
              <a:rPr dirty="0" sz="1900" spc="-10">
                <a:latin typeface="宋体"/>
                <a:cs typeface="宋体"/>
              </a:rPr>
              <a:t>出</a:t>
            </a:r>
            <a:r>
              <a:rPr dirty="0" sz="1900" spc="-20">
                <a:latin typeface="宋体"/>
                <a:cs typeface="宋体"/>
              </a:rPr>
              <a:t>现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给用户</a:t>
            </a:r>
            <a:r>
              <a:rPr dirty="0" sz="1900">
                <a:latin typeface="宋体"/>
                <a:cs typeface="宋体"/>
              </a:rPr>
              <a:t>提</a:t>
            </a:r>
            <a:r>
              <a:rPr dirty="0" sz="1900" spc="-10">
                <a:latin typeface="宋体"/>
                <a:cs typeface="宋体"/>
              </a:rPr>
              <a:t>供</a:t>
            </a:r>
            <a:r>
              <a:rPr dirty="0" sz="1900">
                <a:latin typeface="宋体"/>
                <a:cs typeface="宋体"/>
              </a:rPr>
              <a:t>更</a:t>
            </a:r>
            <a:r>
              <a:rPr dirty="0" sz="1900" spc="-10">
                <a:latin typeface="宋体"/>
                <a:cs typeface="宋体"/>
              </a:rPr>
              <a:t>多</a:t>
            </a:r>
            <a:r>
              <a:rPr dirty="0" sz="1900" spc="-20">
                <a:latin typeface="宋体"/>
                <a:cs typeface="宋体"/>
              </a:rPr>
              <a:t>的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恒择空</a:t>
            </a:r>
            <a:r>
              <a:rPr dirty="0" sz="1900">
                <a:latin typeface="宋体"/>
                <a:cs typeface="宋体"/>
              </a:rPr>
              <a:t>间</a:t>
            </a:r>
            <a:r>
              <a:rPr dirty="0" sz="1900" spc="-20">
                <a:latin typeface="宋体"/>
                <a:cs typeface="宋体"/>
              </a:rPr>
              <a:t>，</a:t>
            </a:r>
            <a:endParaRPr sz="1900">
              <a:latin typeface="宋体"/>
              <a:cs typeface="宋体"/>
            </a:endParaRPr>
          </a:p>
          <a:p>
            <a:pPr algn="just" marL="12700" marR="6350" indent="241935">
              <a:lnSpc>
                <a:spcPct val="103200"/>
              </a:lnSpc>
              <a:spcBef>
                <a:spcPts val="455"/>
              </a:spcBef>
            </a:pP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aa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模</a:t>
            </a:r>
            <a:r>
              <a:rPr dirty="0" sz="1900">
                <a:latin typeface="宋体"/>
                <a:cs typeface="宋体"/>
              </a:rPr>
              <a:t>式提</a:t>
            </a:r>
            <a:r>
              <a:rPr dirty="0" sz="1900" spc="-10">
                <a:latin typeface="宋体"/>
                <a:cs typeface="宋体"/>
              </a:rPr>
              <a:t>供</a:t>
            </a:r>
            <a:r>
              <a:rPr dirty="0" sz="1900" spc="-20">
                <a:latin typeface="宋体"/>
                <a:cs typeface="宋体"/>
              </a:rPr>
              <a:t>的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软件服</a:t>
            </a:r>
            <a:r>
              <a:rPr dirty="0" sz="1900">
                <a:latin typeface="宋体"/>
                <a:cs typeface="宋体"/>
              </a:rPr>
              <a:t>务</a:t>
            </a:r>
            <a:r>
              <a:rPr dirty="0" sz="1900" spc="-10">
                <a:latin typeface="宋体"/>
                <a:cs typeface="宋体"/>
              </a:rPr>
              <a:t>是</a:t>
            </a:r>
            <a:r>
              <a:rPr dirty="0" sz="1900">
                <a:latin typeface="宋体"/>
                <a:cs typeface="宋体"/>
              </a:rPr>
              <a:t>新</a:t>
            </a:r>
            <a:r>
              <a:rPr dirty="0" sz="1900" spc="-10">
                <a:latin typeface="宋体"/>
                <a:cs typeface="宋体"/>
              </a:rPr>
              <a:t>时</a:t>
            </a:r>
            <a:r>
              <a:rPr dirty="0" sz="1900" spc="-20">
                <a:latin typeface="宋体"/>
                <a:cs typeface="宋体"/>
              </a:rPr>
              <a:t>代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发展的</a:t>
            </a:r>
            <a:r>
              <a:rPr dirty="0" sz="1900">
                <a:latin typeface="宋体"/>
                <a:cs typeface="宋体"/>
              </a:rPr>
              <a:t>必</a:t>
            </a:r>
            <a:r>
              <a:rPr dirty="0" sz="1900" spc="-10">
                <a:latin typeface="宋体"/>
                <a:cs typeface="宋体"/>
              </a:rPr>
              <a:t>然</a:t>
            </a:r>
            <a:r>
              <a:rPr dirty="0" sz="1900">
                <a:latin typeface="宋体"/>
                <a:cs typeface="宋体"/>
              </a:rPr>
              <a:t>产</a:t>
            </a:r>
            <a:r>
              <a:rPr dirty="0" sz="1900" spc="-10">
                <a:latin typeface="宋体"/>
                <a:cs typeface="宋体"/>
              </a:rPr>
              <a:t>物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98370" y="1978151"/>
            <a:ext cx="3816096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78696" y="1287271"/>
            <a:ext cx="109410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伸缩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性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1960" y="2145791"/>
            <a:ext cx="6416675" cy="375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baseline="2314" sz="3600" spc="-3082">
                <a:solidFill>
                  <a:srgbClr val="36389B"/>
                </a:solidFill>
                <a:latin typeface="Wingdings"/>
                <a:cs typeface="Wingdings"/>
              </a:rPr>
              <a:t></a:t>
            </a:r>
            <a:r>
              <a:rPr dirty="0" sz="2400" spc="-1050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2400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sz="2400" spc="-285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314" sz="3600" spc="-3607">
                <a:latin typeface="宋体"/>
                <a:cs typeface="宋体"/>
              </a:rPr>
              <a:t>伸</a:t>
            </a:r>
            <a:r>
              <a:rPr dirty="0" baseline="2314" sz="3600" spc="-3570">
                <a:latin typeface="宋体"/>
                <a:cs typeface="宋体"/>
              </a:rPr>
              <a:t>伸</a:t>
            </a:r>
            <a:r>
              <a:rPr dirty="0" baseline="2314" sz="3600" spc="-3607">
                <a:latin typeface="宋体"/>
                <a:cs typeface="宋体"/>
              </a:rPr>
              <a:t>伸</a:t>
            </a:r>
            <a:r>
              <a:rPr dirty="0" baseline="2314" sz="3600" spc="-3495">
                <a:latin typeface="宋体"/>
                <a:cs typeface="宋体"/>
              </a:rPr>
              <a:t>伸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伸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伸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伸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伸</a:t>
            </a:r>
            <a:r>
              <a:rPr dirty="0" baseline="2314" sz="3600" spc="-3607">
                <a:latin typeface="宋体"/>
                <a:cs typeface="宋体"/>
              </a:rPr>
              <a:t>缩</a:t>
            </a:r>
            <a:r>
              <a:rPr dirty="0" baseline="2314" sz="3600" spc="-3570">
                <a:latin typeface="宋体"/>
                <a:cs typeface="宋体"/>
              </a:rPr>
              <a:t>缩</a:t>
            </a:r>
            <a:r>
              <a:rPr dirty="0" baseline="2314" sz="3600" spc="-3607">
                <a:latin typeface="宋体"/>
                <a:cs typeface="宋体"/>
              </a:rPr>
              <a:t>缩</a:t>
            </a:r>
            <a:r>
              <a:rPr dirty="0" baseline="2314" sz="3600" spc="-3495">
                <a:latin typeface="宋体"/>
                <a:cs typeface="宋体"/>
              </a:rPr>
              <a:t>缩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缩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缩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缩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缩</a:t>
            </a:r>
            <a:r>
              <a:rPr dirty="0" baseline="2314" sz="3600" spc="-3607">
                <a:latin typeface="宋体"/>
                <a:cs typeface="宋体"/>
              </a:rPr>
              <a:t>性</a:t>
            </a:r>
            <a:r>
              <a:rPr dirty="0" baseline="2314" sz="3600" spc="-3570">
                <a:latin typeface="宋体"/>
                <a:cs typeface="宋体"/>
              </a:rPr>
              <a:t>性</a:t>
            </a:r>
            <a:r>
              <a:rPr dirty="0" baseline="2314" sz="3600" spc="-3607">
                <a:latin typeface="宋体"/>
                <a:cs typeface="宋体"/>
              </a:rPr>
              <a:t>性</a:t>
            </a:r>
            <a:r>
              <a:rPr dirty="0" baseline="2314" sz="3600" spc="-3495">
                <a:latin typeface="宋体"/>
                <a:cs typeface="宋体"/>
              </a:rPr>
              <a:t>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baseline="2314" sz="3600" spc="-3607">
                <a:latin typeface="宋体"/>
                <a:cs typeface="宋体"/>
              </a:rPr>
              <a:t>（</a:t>
            </a:r>
            <a:r>
              <a:rPr dirty="0" baseline="2314" sz="3600" spc="-3570">
                <a:latin typeface="宋体"/>
                <a:cs typeface="宋体"/>
              </a:rPr>
              <a:t>（</a:t>
            </a:r>
            <a:r>
              <a:rPr dirty="0" baseline="2314" sz="3600" spc="-3607">
                <a:latin typeface="宋体"/>
                <a:cs typeface="宋体"/>
              </a:rPr>
              <a:t>（</a:t>
            </a:r>
            <a:r>
              <a:rPr dirty="0" baseline="2314" sz="3600" spc="-3495">
                <a:latin typeface="宋体"/>
                <a:cs typeface="宋体"/>
              </a:rPr>
              <a:t>（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（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（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（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（</a:t>
            </a:r>
            <a:r>
              <a:rPr dirty="0" baseline="2314" sz="3600" spc="-1860" b="1">
                <a:latin typeface="Times New Roman"/>
                <a:cs typeface="Times New Roman"/>
              </a:rPr>
              <a:t>S</a:t>
            </a:r>
            <a:r>
              <a:rPr dirty="0" sz="2400" spc="-100" b="1">
                <a:solidFill>
                  <a:srgbClr val="C0C0C0"/>
                </a:solidFill>
                <a:latin typeface="Times New Roman"/>
                <a:cs typeface="Times New Roman"/>
              </a:rPr>
              <a:t>S</a:t>
            </a:r>
            <a:r>
              <a:rPr dirty="0" baseline="2314" sz="3600" spc="-1462" b="1">
                <a:latin typeface="Times New Roman"/>
                <a:cs typeface="Times New Roman"/>
              </a:rPr>
              <a:t>c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c</a:t>
            </a:r>
            <a:r>
              <a:rPr dirty="0" baseline="2314" sz="3600" spc="-1657" b="1">
                <a:latin typeface="Times New Roman"/>
                <a:cs typeface="Times New Roman"/>
              </a:rPr>
              <a:t>a</a:t>
            </a:r>
            <a:r>
              <a:rPr dirty="0" sz="2400" spc="-100" b="1">
                <a:solidFill>
                  <a:srgbClr val="C0C0C0"/>
                </a:solidFill>
                <a:latin typeface="Times New Roman"/>
                <a:cs typeface="Times New Roman"/>
              </a:rPr>
              <a:t>a</a:t>
            </a:r>
            <a:r>
              <a:rPr dirty="0" baseline="2314" sz="3600" spc="-862" b="1">
                <a:latin typeface="Times New Roman"/>
                <a:cs typeface="Times New Roman"/>
              </a:rPr>
              <a:t>l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l</a:t>
            </a:r>
            <a:r>
              <a:rPr dirty="0" baseline="2314" sz="3600" spc="-1657" b="1">
                <a:latin typeface="Times New Roman"/>
                <a:cs typeface="Times New Roman"/>
              </a:rPr>
              <a:t>a</a:t>
            </a:r>
            <a:r>
              <a:rPr dirty="0" sz="2400" spc="-100" b="1">
                <a:solidFill>
                  <a:srgbClr val="C0C0C0"/>
                </a:solidFill>
                <a:latin typeface="Times New Roman"/>
                <a:cs typeface="Times New Roman"/>
              </a:rPr>
              <a:t>a</a:t>
            </a:r>
            <a:r>
              <a:rPr dirty="0" baseline="2314" sz="3600" spc="-1860" b="1">
                <a:latin typeface="Times New Roman"/>
                <a:cs typeface="Times New Roman"/>
              </a:rPr>
              <a:t>b</a:t>
            </a:r>
            <a:r>
              <a:rPr dirty="0" sz="2400" spc="-100" b="1">
                <a:solidFill>
                  <a:srgbClr val="C0C0C0"/>
                </a:solidFill>
                <a:latin typeface="Times New Roman"/>
                <a:cs typeface="Times New Roman"/>
              </a:rPr>
              <a:t>b</a:t>
            </a:r>
            <a:r>
              <a:rPr dirty="0" baseline="2314" sz="3600" spc="-862" b="1">
                <a:latin typeface="Times New Roman"/>
                <a:cs typeface="Times New Roman"/>
              </a:rPr>
              <a:t>l</a:t>
            </a:r>
            <a:r>
              <a:rPr dirty="0" sz="2400" spc="-105" b="1">
                <a:solidFill>
                  <a:srgbClr val="C0C0C0"/>
                </a:solidFill>
                <a:latin typeface="Times New Roman"/>
                <a:cs typeface="Times New Roman"/>
              </a:rPr>
              <a:t>l</a:t>
            </a:r>
            <a:r>
              <a:rPr dirty="0" baseline="2314" sz="3600" spc="-1462" b="1">
                <a:latin typeface="Times New Roman"/>
                <a:cs typeface="Times New Roman"/>
              </a:rPr>
              <a:t>e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2314" sz="3600" spc="-3607">
                <a:latin typeface="宋体"/>
                <a:cs typeface="宋体"/>
              </a:rPr>
              <a:t>）</a:t>
            </a:r>
            <a:r>
              <a:rPr dirty="0" baseline="2314" sz="3600" spc="-3570">
                <a:latin typeface="宋体"/>
                <a:cs typeface="宋体"/>
              </a:rPr>
              <a:t>）</a:t>
            </a:r>
            <a:r>
              <a:rPr dirty="0" baseline="2314" sz="3600" spc="-3607">
                <a:latin typeface="宋体"/>
                <a:cs typeface="宋体"/>
              </a:rPr>
              <a:t>）</a:t>
            </a:r>
            <a:r>
              <a:rPr dirty="0" baseline="2314" sz="3600" spc="-3495">
                <a:latin typeface="宋体"/>
                <a:cs typeface="宋体"/>
              </a:rPr>
              <a:t>）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）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）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）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357505">
              <a:lnSpc>
                <a:spcPct val="100000"/>
              </a:lnSpc>
              <a:spcBef>
                <a:spcPts val="1030"/>
              </a:spcBef>
            </a:pPr>
            <a:r>
              <a:rPr dirty="0" baseline="2314" sz="3600" spc="-3082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2400" spc="-1050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2400" spc="-35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能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能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能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能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能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能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能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能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容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容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容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容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容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容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容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容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柎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柎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柎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柎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柎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柎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柎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柎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方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方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方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方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方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方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方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方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面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面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面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面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面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面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面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面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可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可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可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扩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扩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扩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扩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扩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扩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扩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扩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展</a:t>
            </a:r>
            <a:r>
              <a:rPr dirty="0" baseline="2314" sz="3600" spc="-3570">
                <a:solidFill>
                  <a:srgbClr val="FF0000"/>
                </a:solidFill>
                <a:latin typeface="宋体"/>
                <a:cs typeface="宋体"/>
              </a:rPr>
              <a:t>展</a:t>
            </a:r>
            <a:r>
              <a:rPr dirty="0" baseline="2314" sz="3600" spc="-3607">
                <a:solidFill>
                  <a:srgbClr val="FF0000"/>
                </a:solidFill>
                <a:latin typeface="宋体"/>
                <a:cs typeface="宋体"/>
              </a:rPr>
              <a:t>展</a:t>
            </a:r>
            <a:r>
              <a:rPr dirty="0" baseline="2314" sz="3600" spc="-3495">
                <a:solidFill>
                  <a:srgbClr val="FF0000"/>
                </a:solidFill>
                <a:latin typeface="宋体"/>
                <a:cs typeface="宋体"/>
              </a:rPr>
              <a:t>展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展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展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展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展</a:t>
            </a:r>
            <a:r>
              <a:rPr dirty="0" baseline="2314" sz="3600" spc="-3607">
                <a:latin typeface="宋体"/>
                <a:cs typeface="宋体"/>
              </a:rPr>
              <a:t>；</a:t>
            </a:r>
            <a:r>
              <a:rPr dirty="0" baseline="2314" sz="3600" spc="-3570">
                <a:latin typeface="宋体"/>
                <a:cs typeface="宋体"/>
              </a:rPr>
              <a:t>；</a:t>
            </a:r>
            <a:r>
              <a:rPr dirty="0" baseline="2314" sz="3600" spc="-3607">
                <a:latin typeface="宋体"/>
                <a:cs typeface="宋体"/>
              </a:rPr>
              <a:t>；</a:t>
            </a:r>
            <a:r>
              <a:rPr dirty="0" baseline="2314" sz="3600" spc="-3495">
                <a:latin typeface="宋体"/>
                <a:cs typeface="宋体"/>
              </a:rPr>
              <a:t>；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581660" indent="-224154">
              <a:lnSpc>
                <a:spcPct val="99800"/>
              </a:lnSpc>
              <a:spcBef>
                <a:spcPts val="855"/>
              </a:spcBef>
            </a:pPr>
            <a:r>
              <a:rPr dirty="0" baseline="2314" sz="3600" spc="-3082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2400" spc="-1050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2400" spc="-35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314" sz="3600" spc="-3607">
                <a:latin typeface="宋体"/>
                <a:cs typeface="宋体"/>
              </a:rPr>
              <a:t>系</a:t>
            </a:r>
            <a:r>
              <a:rPr dirty="0" baseline="2314" sz="3600" spc="-3570">
                <a:latin typeface="宋体"/>
                <a:cs typeface="宋体"/>
              </a:rPr>
              <a:t>系</a:t>
            </a:r>
            <a:r>
              <a:rPr dirty="0" baseline="2314" sz="3600" spc="-3607">
                <a:latin typeface="宋体"/>
                <a:cs typeface="宋体"/>
              </a:rPr>
              <a:t>系</a:t>
            </a:r>
            <a:r>
              <a:rPr dirty="0" baseline="2314" sz="3600" spc="-3495">
                <a:latin typeface="宋体"/>
                <a:cs typeface="宋体"/>
              </a:rPr>
              <a:t>系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baseline="2314" sz="3600" spc="-3607">
                <a:latin typeface="宋体"/>
                <a:cs typeface="宋体"/>
              </a:rPr>
              <a:t>统</a:t>
            </a:r>
            <a:r>
              <a:rPr dirty="0" baseline="2314" sz="3600" spc="-3570">
                <a:latin typeface="宋体"/>
                <a:cs typeface="宋体"/>
              </a:rPr>
              <a:t>统</a:t>
            </a:r>
            <a:r>
              <a:rPr dirty="0" baseline="2314" sz="3600" spc="-3607">
                <a:latin typeface="宋体"/>
                <a:cs typeface="宋体"/>
              </a:rPr>
              <a:t>统</a:t>
            </a:r>
            <a:r>
              <a:rPr dirty="0" baseline="2314" sz="3600" spc="-3495">
                <a:latin typeface="宋体"/>
                <a:cs typeface="宋体"/>
              </a:rPr>
              <a:t>统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baseline="2314" sz="3600" spc="-3607">
                <a:latin typeface="宋体"/>
                <a:cs typeface="宋体"/>
              </a:rPr>
              <a:t>可</a:t>
            </a:r>
            <a:r>
              <a:rPr dirty="0" baseline="2314" sz="3600" spc="-3570">
                <a:latin typeface="宋体"/>
                <a:cs typeface="宋体"/>
              </a:rPr>
              <a:t>可</a:t>
            </a:r>
            <a:r>
              <a:rPr dirty="0" baseline="2314" sz="3600" spc="-3607">
                <a:latin typeface="宋体"/>
                <a:cs typeface="宋体"/>
              </a:rPr>
              <a:t>可</a:t>
            </a:r>
            <a:r>
              <a:rPr dirty="0" baseline="2314" sz="3600" spc="-3495"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baseline="2314" sz="3600" spc="-3607">
                <a:latin typeface="宋体"/>
                <a:cs typeface="宋体"/>
              </a:rPr>
              <a:t>伸</a:t>
            </a:r>
            <a:r>
              <a:rPr dirty="0" baseline="2314" sz="3600" spc="-3570">
                <a:latin typeface="宋体"/>
                <a:cs typeface="宋体"/>
              </a:rPr>
              <a:t>伸</a:t>
            </a:r>
            <a:r>
              <a:rPr dirty="0" baseline="2314" sz="3600" spc="-3607">
                <a:latin typeface="宋体"/>
                <a:cs typeface="宋体"/>
              </a:rPr>
              <a:t>伸</a:t>
            </a:r>
            <a:r>
              <a:rPr dirty="0" baseline="2314" sz="3600" spc="-3495">
                <a:latin typeface="宋体"/>
                <a:cs typeface="宋体"/>
              </a:rPr>
              <a:t>伸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伸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伸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伸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伸</a:t>
            </a:r>
            <a:r>
              <a:rPr dirty="0" baseline="2314" sz="3600" spc="-3607">
                <a:latin typeface="宋体"/>
                <a:cs typeface="宋体"/>
              </a:rPr>
              <a:t>可</a:t>
            </a:r>
            <a:r>
              <a:rPr dirty="0" baseline="2314" sz="3600" spc="-3570">
                <a:latin typeface="宋体"/>
                <a:cs typeface="宋体"/>
              </a:rPr>
              <a:t>可</a:t>
            </a:r>
            <a:r>
              <a:rPr dirty="0" baseline="2314" sz="3600" spc="-3607">
                <a:latin typeface="宋体"/>
                <a:cs typeface="宋体"/>
              </a:rPr>
              <a:t>可</a:t>
            </a:r>
            <a:r>
              <a:rPr dirty="0" baseline="2314" sz="3600" spc="-3495"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baseline="2314" sz="3600" spc="-3607">
                <a:latin typeface="宋体"/>
                <a:cs typeface="宋体"/>
              </a:rPr>
              <a:t>缩</a:t>
            </a:r>
            <a:r>
              <a:rPr dirty="0" baseline="2314" sz="3600" spc="-3570">
                <a:latin typeface="宋体"/>
                <a:cs typeface="宋体"/>
              </a:rPr>
              <a:t>缩</a:t>
            </a:r>
            <a:r>
              <a:rPr dirty="0" baseline="2314" sz="3600" spc="-3607">
                <a:latin typeface="宋体"/>
                <a:cs typeface="宋体"/>
              </a:rPr>
              <a:t>缩</a:t>
            </a:r>
            <a:r>
              <a:rPr dirty="0" baseline="2314" sz="3600" spc="-3495">
                <a:latin typeface="宋体"/>
                <a:cs typeface="宋体"/>
              </a:rPr>
              <a:t>缩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缩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缩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缩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缩</a:t>
            </a:r>
            <a:r>
              <a:rPr dirty="0" baseline="2314" sz="3600" spc="-3607">
                <a:latin typeface="宋体"/>
                <a:cs typeface="宋体"/>
              </a:rPr>
              <a:t>：</a:t>
            </a:r>
            <a:r>
              <a:rPr dirty="0" baseline="2314" sz="3600" spc="-3570">
                <a:latin typeface="宋体"/>
                <a:cs typeface="宋体"/>
              </a:rPr>
              <a:t>：</a:t>
            </a:r>
            <a:r>
              <a:rPr dirty="0" baseline="2314" sz="3600" spc="-3607">
                <a:latin typeface="宋体"/>
                <a:cs typeface="宋体"/>
              </a:rPr>
              <a:t>：</a:t>
            </a:r>
            <a:r>
              <a:rPr dirty="0" baseline="2314" sz="3600" spc="-3495">
                <a:latin typeface="宋体"/>
                <a:cs typeface="宋体"/>
              </a:rPr>
              <a:t>：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baseline="2314" sz="3600" spc="-3607">
                <a:latin typeface="宋体"/>
                <a:cs typeface="宋体"/>
              </a:rPr>
              <a:t>随</a:t>
            </a:r>
            <a:r>
              <a:rPr dirty="0" baseline="2314" sz="3600" spc="-3570">
                <a:latin typeface="宋体"/>
                <a:cs typeface="宋体"/>
              </a:rPr>
              <a:t>随</a:t>
            </a:r>
            <a:r>
              <a:rPr dirty="0" baseline="2314" sz="3600" spc="-3607">
                <a:latin typeface="宋体"/>
                <a:cs typeface="宋体"/>
              </a:rPr>
              <a:t>随</a:t>
            </a:r>
            <a:r>
              <a:rPr dirty="0" baseline="2314" sz="3600" spc="-3495">
                <a:latin typeface="宋体"/>
                <a:cs typeface="宋体"/>
              </a:rPr>
              <a:t>随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随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随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随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随</a:t>
            </a:r>
            <a:r>
              <a:rPr dirty="0" baseline="2314" sz="3600" spc="-3607">
                <a:latin typeface="宋体"/>
                <a:cs typeface="宋体"/>
              </a:rPr>
              <a:t>着</a:t>
            </a:r>
            <a:r>
              <a:rPr dirty="0" baseline="2314" sz="3600" spc="-3570">
                <a:latin typeface="宋体"/>
                <a:cs typeface="宋体"/>
              </a:rPr>
              <a:t>着</a:t>
            </a:r>
            <a:r>
              <a:rPr dirty="0" baseline="2314" sz="3600" spc="-3607">
                <a:latin typeface="宋体"/>
                <a:cs typeface="宋体"/>
              </a:rPr>
              <a:t>着</a:t>
            </a:r>
            <a:r>
              <a:rPr dirty="0" baseline="2314" sz="3600" spc="-3495">
                <a:latin typeface="宋体"/>
                <a:cs typeface="宋体"/>
              </a:rPr>
              <a:t>着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着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着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着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着</a:t>
            </a:r>
            <a:r>
              <a:rPr dirty="0" baseline="2314" sz="3600" spc="-3607">
                <a:latin typeface="宋体"/>
                <a:cs typeface="宋体"/>
              </a:rPr>
              <a:t>用</a:t>
            </a:r>
            <a:r>
              <a:rPr dirty="0" baseline="2314" sz="3600" spc="-3570">
                <a:latin typeface="宋体"/>
                <a:cs typeface="宋体"/>
              </a:rPr>
              <a:t>用</a:t>
            </a:r>
            <a:r>
              <a:rPr dirty="0" baseline="2314" sz="3600" spc="-3607">
                <a:latin typeface="宋体"/>
                <a:cs typeface="宋体"/>
              </a:rPr>
              <a:t>用</a:t>
            </a:r>
            <a:r>
              <a:rPr dirty="0" baseline="2314" sz="3600" spc="-3495">
                <a:latin typeface="宋体"/>
                <a:cs typeface="宋体"/>
              </a:rPr>
              <a:t>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baseline="2314" sz="3600" spc="-3607">
                <a:latin typeface="宋体"/>
                <a:cs typeface="宋体"/>
              </a:rPr>
              <a:t>户</a:t>
            </a:r>
            <a:r>
              <a:rPr dirty="0" baseline="2314" sz="3600" spc="-3570">
                <a:latin typeface="宋体"/>
                <a:cs typeface="宋体"/>
              </a:rPr>
              <a:t>户</a:t>
            </a:r>
            <a:r>
              <a:rPr dirty="0" baseline="2314" sz="3600" spc="-3607">
                <a:latin typeface="宋体"/>
                <a:cs typeface="宋体"/>
              </a:rPr>
              <a:t>户</a:t>
            </a:r>
            <a:r>
              <a:rPr dirty="0" baseline="2314" sz="3600" spc="-3495">
                <a:latin typeface="宋体"/>
                <a:cs typeface="宋体"/>
              </a:rPr>
              <a:t>户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户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户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户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户</a:t>
            </a:r>
            <a:r>
              <a:rPr dirty="0" baseline="2314" sz="3600" spc="-3607">
                <a:latin typeface="宋体"/>
                <a:cs typeface="宋体"/>
              </a:rPr>
              <a:t>数</a:t>
            </a:r>
            <a:r>
              <a:rPr dirty="0" baseline="2314" sz="3600" spc="-3570">
                <a:latin typeface="宋体"/>
                <a:cs typeface="宋体"/>
              </a:rPr>
              <a:t>数</a:t>
            </a:r>
            <a:r>
              <a:rPr dirty="0" baseline="2314" sz="3600" spc="-3607">
                <a:latin typeface="宋体"/>
                <a:cs typeface="宋体"/>
              </a:rPr>
              <a:t>数</a:t>
            </a:r>
            <a:r>
              <a:rPr dirty="0" baseline="2314" sz="3600" spc="-3495">
                <a:latin typeface="宋体"/>
                <a:cs typeface="宋体"/>
              </a:rPr>
              <a:t>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570"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495"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增</a:t>
            </a:r>
            <a:r>
              <a:rPr dirty="0" baseline="2314" sz="3600" spc="-3570">
                <a:latin typeface="宋体"/>
                <a:cs typeface="宋体"/>
              </a:rPr>
              <a:t>增</a:t>
            </a:r>
            <a:r>
              <a:rPr dirty="0" baseline="2314" sz="3600" spc="-3607">
                <a:latin typeface="宋体"/>
                <a:cs typeface="宋体"/>
              </a:rPr>
              <a:t>增</a:t>
            </a:r>
            <a:r>
              <a:rPr dirty="0" baseline="2314" sz="3600" spc="-3495">
                <a:latin typeface="宋体"/>
                <a:cs typeface="宋体"/>
              </a:rPr>
              <a:t>增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baseline="2314" sz="3600" spc="-3607">
                <a:latin typeface="宋体"/>
                <a:cs typeface="宋体"/>
              </a:rPr>
              <a:t>大</a:t>
            </a:r>
            <a:r>
              <a:rPr dirty="0" baseline="2314" sz="3600" spc="-3570">
                <a:latin typeface="宋体"/>
                <a:cs typeface="宋体"/>
              </a:rPr>
              <a:t>大</a:t>
            </a:r>
            <a:r>
              <a:rPr dirty="0" baseline="2314" sz="3600" spc="-3607">
                <a:latin typeface="宋体"/>
                <a:cs typeface="宋体"/>
              </a:rPr>
              <a:t>大</a:t>
            </a:r>
            <a:r>
              <a:rPr dirty="0" baseline="2314" sz="3600" spc="-3495">
                <a:latin typeface="宋体"/>
                <a:cs typeface="宋体"/>
              </a:rPr>
              <a:t>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baseline="2314" sz="3600" spc="-3607">
                <a:latin typeface="宋体"/>
                <a:cs typeface="宋体"/>
              </a:rPr>
              <a:t>，</a:t>
            </a:r>
            <a:r>
              <a:rPr dirty="0" baseline="2314" sz="3600" spc="-3570">
                <a:latin typeface="宋体"/>
                <a:cs typeface="宋体"/>
              </a:rPr>
              <a:t>，</a:t>
            </a:r>
            <a:r>
              <a:rPr dirty="0" baseline="2314" sz="3600" spc="-3607">
                <a:latin typeface="宋体"/>
                <a:cs typeface="宋体"/>
              </a:rPr>
              <a:t>，</a:t>
            </a:r>
            <a:r>
              <a:rPr dirty="0" baseline="2314" sz="3600" spc="-3495">
                <a:latin typeface="宋体"/>
                <a:cs typeface="宋体"/>
              </a:rPr>
              <a:t>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2314" sz="3600" spc="-3607">
                <a:latin typeface="宋体"/>
                <a:cs typeface="宋体"/>
              </a:rPr>
              <a:t>系</a:t>
            </a:r>
            <a:r>
              <a:rPr dirty="0" baseline="2314" sz="3600" spc="-3570">
                <a:latin typeface="宋体"/>
                <a:cs typeface="宋体"/>
              </a:rPr>
              <a:t>系</a:t>
            </a:r>
            <a:r>
              <a:rPr dirty="0" baseline="2314" sz="3600" spc="-3607">
                <a:latin typeface="宋体"/>
                <a:cs typeface="宋体"/>
              </a:rPr>
              <a:t>系</a:t>
            </a:r>
            <a:r>
              <a:rPr dirty="0" baseline="2314" sz="3600" spc="-3495">
                <a:latin typeface="宋体"/>
                <a:cs typeface="宋体"/>
              </a:rPr>
              <a:t>系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baseline="2314" sz="3600" spc="-3607">
                <a:latin typeface="宋体"/>
                <a:cs typeface="宋体"/>
              </a:rPr>
              <a:t>统</a:t>
            </a:r>
            <a:r>
              <a:rPr dirty="0" baseline="2314" sz="3600" spc="-3570">
                <a:latin typeface="宋体"/>
                <a:cs typeface="宋体"/>
              </a:rPr>
              <a:t>统</a:t>
            </a:r>
            <a:r>
              <a:rPr dirty="0" baseline="2314" sz="3600" spc="-3607">
                <a:latin typeface="宋体"/>
                <a:cs typeface="宋体"/>
              </a:rPr>
              <a:t>统</a:t>
            </a:r>
            <a:r>
              <a:rPr dirty="0" baseline="2314" sz="3600" spc="-3495">
                <a:latin typeface="宋体"/>
                <a:cs typeface="宋体"/>
              </a:rPr>
              <a:t>统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baseline="2314" sz="3600" spc="-3607">
                <a:latin typeface="宋体"/>
                <a:cs typeface="宋体"/>
              </a:rPr>
              <a:t>架</a:t>
            </a:r>
            <a:r>
              <a:rPr dirty="0" baseline="2314" sz="3600" spc="-3570">
                <a:latin typeface="宋体"/>
                <a:cs typeface="宋体"/>
              </a:rPr>
              <a:t>架</a:t>
            </a:r>
            <a:r>
              <a:rPr dirty="0" baseline="2314" sz="3600" spc="-3607">
                <a:latin typeface="宋体"/>
                <a:cs typeface="宋体"/>
              </a:rPr>
              <a:t>架</a:t>
            </a:r>
            <a:r>
              <a:rPr dirty="0" baseline="2314" sz="3600" spc="-3495">
                <a:latin typeface="宋体"/>
                <a:cs typeface="宋体"/>
              </a:rPr>
              <a:t>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2314" sz="3600" spc="-3607">
                <a:latin typeface="宋体"/>
                <a:cs typeface="宋体"/>
              </a:rPr>
              <a:t>构</a:t>
            </a:r>
            <a:r>
              <a:rPr dirty="0" baseline="2314" sz="3600" spc="-3570">
                <a:latin typeface="宋体"/>
                <a:cs typeface="宋体"/>
              </a:rPr>
              <a:t>构</a:t>
            </a:r>
            <a:r>
              <a:rPr dirty="0" baseline="2314" sz="3600" spc="-3607">
                <a:latin typeface="宋体"/>
                <a:cs typeface="宋体"/>
              </a:rPr>
              <a:t>构</a:t>
            </a:r>
            <a:r>
              <a:rPr dirty="0" baseline="2314" sz="3600" spc="-3495">
                <a:latin typeface="宋体"/>
                <a:cs typeface="宋体"/>
              </a:rPr>
              <a:t>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baseline="2314" sz="3600" spc="-3607">
                <a:latin typeface="宋体"/>
                <a:cs typeface="宋体"/>
              </a:rPr>
              <a:t>不</a:t>
            </a:r>
            <a:r>
              <a:rPr dirty="0" baseline="2314" sz="3600" spc="-3570">
                <a:latin typeface="宋体"/>
                <a:cs typeface="宋体"/>
              </a:rPr>
              <a:t>不</a:t>
            </a:r>
            <a:r>
              <a:rPr dirty="0" baseline="2314" sz="3600" spc="-3607">
                <a:latin typeface="宋体"/>
                <a:cs typeface="宋体"/>
              </a:rPr>
              <a:t>不</a:t>
            </a:r>
            <a:r>
              <a:rPr dirty="0" baseline="2314" sz="3600" spc="-3495">
                <a:latin typeface="宋体"/>
                <a:cs typeface="宋体"/>
              </a:rPr>
              <a:t>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不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不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不</a:t>
            </a:r>
            <a:r>
              <a:rPr dirty="0" baseline="2314" sz="3600" spc="-3607">
                <a:latin typeface="宋体"/>
                <a:cs typeface="宋体"/>
              </a:rPr>
              <a:t>用</a:t>
            </a:r>
            <a:r>
              <a:rPr dirty="0" baseline="2314" sz="3600" spc="-3570">
                <a:latin typeface="宋体"/>
                <a:cs typeface="宋体"/>
              </a:rPr>
              <a:t>用</a:t>
            </a:r>
            <a:r>
              <a:rPr dirty="0" baseline="2314" sz="3600" spc="-3607">
                <a:latin typeface="宋体"/>
                <a:cs typeface="宋体"/>
              </a:rPr>
              <a:t>用</a:t>
            </a:r>
            <a:r>
              <a:rPr dirty="0" baseline="2314" sz="3600" spc="-3495">
                <a:latin typeface="宋体"/>
                <a:cs typeface="宋体"/>
              </a:rPr>
              <a:t>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baseline="2314" sz="3600" spc="-3607">
                <a:latin typeface="宋体"/>
                <a:cs typeface="宋体"/>
              </a:rPr>
              <a:t>做</a:t>
            </a:r>
            <a:r>
              <a:rPr dirty="0" baseline="2314" sz="3600" spc="-3570">
                <a:latin typeface="宋体"/>
                <a:cs typeface="宋体"/>
              </a:rPr>
              <a:t>做</a:t>
            </a:r>
            <a:r>
              <a:rPr dirty="0" baseline="2314" sz="3600" spc="-3607">
                <a:latin typeface="宋体"/>
                <a:cs typeface="宋体"/>
              </a:rPr>
              <a:t>做</a:t>
            </a:r>
            <a:r>
              <a:rPr dirty="0" baseline="2314" sz="3600" spc="-3495">
                <a:latin typeface="宋体"/>
                <a:cs typeface="宋体"/>
              </a:rPr>
              <a:t>做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做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做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做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做</a:t>
            </a:r>
            <a:r>
              <a:rPr dirty="0" baseline="2314" sz="3600" spc="-3607">
                <a:latin typeface="宋体"/>
                <a:cs typeface="宋体"/>
              </a:rPr>
              <a:t>调</a:t>
            </a:r>
            <a:r>
              <a:rPr dirty="0" baseline="2314" sz="3600" spc="-3570">
                <a:latin typeface="宋体"/>
                <a:cs typeface="宋体"/>
              </a:rPr>
              <a:t>调</a:t>
            </a:r>
            <a:r>
              <a:rPr dirty="0" baseline="2314" sz="3600" spc="-3607">
                <a:latin typeface="宋体"/>
                <a:cs typeface="宋体"/>
              </a:rPr>
              <a:t>调</a:t>
            </a:r>
            <a:r>
              <a:rPr dirty="0" baseline="2314" sz="3600" spc="-3495">
                <a:latin typeface="宋体"/>
                <a:cs typeface="宋体"/>
              </a:rPr>
              <a:t>调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调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调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调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调</a:t>
            </a:r>
            <a:r>
              <a:rPr dirty="0" baseline="2314" sz="3600" spc="-3607">
                <a:latin typeface="宋体"/>
                <a:cs typeface="宋体"/>
              </a:rPr>
              <a:t>整</a:t>
            </a:r>
            <a:r>
              <a:rPr dirty="0" baseline="2314" sz="3600" spc="-3570">
                <a:latin typeface="宋体"/>
                <a:cs typeface="宋体"/>
              </a:rPr>
              <a:t>整</a:t>
            </a:r>
            <a:r>
              <a:rPr dirty="0" baseline="2314" sz="3600" spc="-3607">
                <a:latin typeface="宋体"/>
                <a:cs typeface="宋体"/>
              </a:rPr>
              <a:t>整</a:t>
            </a:r>
            <a:r>
              <a:rPr dirty="0" baseline="2314" sz="3600" spc="-3495">
                <a:latin typeface="宋体"/>
                <a:cs typeface="宋体"/>
              </a:rPr>
              <a:t>整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baseline="2314" sz="3600" spc="-3607">
                <a:latin typeface="宋体"/>
                <a:cs typeface="宋体"/>
              </a:rPr>
              <a:t>，</a:t>
            </a:r>
            <a:r>
              <a:rPr dirty="0" baseline="2314" sz="3600" spc="-3570">
                <a:latin typeface="宋体"/>
                <a:cs typeface="宋体"/>
              </a:rPr>
              <a:t>，</a:t>
            </a:r>
            <a:r>
              <a:rPr dirty="0" baseline="2314" sz="3600" spc="-3607">
                <a:latin typeface="宋体"/>
                <a:cs typeface="宋体"/>
              </a:rPr>
              <a:t>，</a:t>
            </a:r>
            <a:r>
              <a:rPr dirty="0" baseline="2314" sz="3600" spc="-3495">
                <a:latin typeface="宋体"/>
                <a:cs typeface="宋体"/>
              </a:rPr>
              <a:t>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2314" sz="3600" spc="-3607">
                <a:latin typeface="宋体"/>
                <a:cs typeface="宋体"/>
              </a:rPr>
              <a:t>仅</a:t>
            </a:r>
            <a:r>
              <a:rPr dirty="0" baseline="2314" sz="3600" spc="-3570">
                <a:latin typeface="宋体"/>
                <a:cs typeface="宋体"/>
              </a:rPr>
              <a:t>仅</a:t>
            </a:r>
            <a:r>
              <a:rPr dirty="0" baseline="2314" sz="3600" spc="-3607">
                <a:latin typeface="宋体"/>
                <a:cs typeface="宋体"/>
              </a:rPr>
              <a:t>仅</a:t>
            </a:r>
            <a:r>
              <a:rPr dirty="0" baseline="2314" sz="3600" spc="-3495">
                <a:latin typeface="宋体"/>
                <a:cs typeface="宋体"/>
              </a:rPr>
              <a:t>仅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仅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仅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仅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仅</a:t>
            </a:r>
            <a:r>
              <a:rPr dirty="0" baseline="2314" sz="3600" spc="-3607">
                <a:latin typeface="宋体"/>
                <a:cs typeface="宋体"/>
              </a:rPr>
              <a:t>总</a:t>
            </a:r>
            <a:r>
              <a:rPr dirty="0" baseline="2314" sz="3600" spc="-3570">
                <a:latin typeface="宋体"/>
                <a:cs typeface="宋体"/>
              </a:rPr>
              <a:t>总</a:t>
            </a:r>
            <a:r>
              <a:rPr dirty="0" baseline="2314" sz="3600" spc="-3607">
                <a:latin typeface="宋体"/>
                <a:cs typeface="宋体"/>
              </a:rPr>
              <a:t>总</a:t>
            </a:r>
            <a:r>
              <a:rPr dirty="0" baseline="2314" sz="3600" spc="-3495">
                <a:latin typeface="宋体"/>
                <a:cs typeface="宋体"/>
              </a:rPr>
              <a:t>总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总</a:t>
            </a:r>
            <a:r>
              <a:rPr dirty="0" baseline="2314" sz="3600" spc="-3607">
                <a:latin typeface="宋体"/>
                <a:cs typeface="宋体"/>
              </a:rPr>
              <a:t>增</a:t>
            </a:r>
            <a:r>
              <a:rPr dirty="0" baseline="2314" sz="3600" spc="-3570">
                <a:latin typeface="宋体"/>
                <a:cs typeface="宋体"/>
              </a:rPr>
              <a:t>增</a:t>
            </a:r>
            <a:r>
              <a:rPr dirty="0" baseline="2314" sz="3600" spc="-3607">
                <a:latin typeface="宋体"/>
                <a:cs typeface="宋体"/>
              </a:rPr>
              <a:t>增</a:t>
            </a:r>
            <a:r>
              <a:rPr dirty="0" baseline="2314" sz="3600" spc="-3495">
                <a:latin typeface="宋体"/>
                <a:cs typeface="宋体"/>
              </a:rPr>
              <a:t>增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baseline="2314" sz="3600" spc="-3607">
                <a:latin typeface="宋体"/>
                <a:cs typeface="宋体"/>
              </a:rPr>
              <a:t>加</a:t>
            </a:r>
            <a:r>
              <a:rPr dirty="0" baseline="2314" sz="3600" spc="-3570">
                <a:latin typeface="宋体"/>
                <a:cs typeface="宋体"/>
              </a:rPr>
              <a:t>加</a:t>
            </a:r>
            <a:r>
              <a:rPr dirty="0" baseline="2314" sz="3600" spc="-3607">
                <a:latin typeface="宋体"/>
                <a:cs typeface="宋体"/>
              </a:rPr>
              <a:t>加</a:t>
            </a:r>
            <a:r>
              <a:rPr dirty="0" baseline="2314" sz="3600" spc="-3495">
                <a:latin typeface="宋体"/>
                <a:cs typeface="宋体"/>
              </a:rPr>
              <a:t>加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加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加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加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加</a:t>
            </a:r>
            <a:r>
              <a:rPr dirty="0" baseline="2314" sz="3600" spc="-862" b="1">
                <a:latin typeface="Times New Roman"/>
                <a:cs typeface="Times New Roman"/>
              </a:rPr>
              <a:t>/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/</a:t>
            </a:r>
            <a:r>
              <a:rPr dirty="0" baseline="2314" sz="3600" spc="-3607">
                <a:latin typeface="宋体"/>
                <a:cs typeface="宋体"/>
              </a:rPr>
              <a:t>增</a:t>
            </a:r>
            <a:r>
              <a:rPr dirty="0" baseline="2314" sz="3600" spc="-3570">
                <a:latin typeface="宋体"/>
                <a:cs typeface="宋体"/>
              </a:rPr>
              <a:t>增</a:t>
            </a:r>
            <a:r>
              <a:rPr dirty="0" baseline="2314" sz="3600" spc="-3607">
                <a:latin typeface="宋体"/>
                <a:cs typeface="宋体"/>
              </a:rPr>
              <a:t>增</a:t>
            </a:r>
            <a:r>
              <a:rPr dirty="0" baseline="2314" sz="3600" spc="-3495">
                <a:latin typeface="宋体"/>
                <a:cs typeface="宋体"/>
              </a:rPr>
              <a:t>增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增</a:t>
            </a:r>
            <a:r>
              <a:rPr dirty="0" baseline="2314" sz="3600" spc="-3607">
                <a:latin typeface="宋体"/>
                <a:cs typeface="宋体"/>
              </a:rPr>
              <a:t>强</a:t>
            </a:r>
            <a:r>
              <a:rPr dirty="0" baseline="2314" sz="3600" spc="-3570">
                <a:latin typeface="宋体"/>
                <a:cs typeface="宋体"/>
              </a:rPr>
              <a:t>强</a:t>
            </a:r>
            <a:r>
              <a:rPr dirty="0" baseline="2314" sz="3600" spc="-3607">
                <a:latin typeface="宋体"/>
                <a:cs typeface="宋体"/>
              </a:rPr>
              <a:t>强</a:t>
            </a:r>
            <a:r>
              <a:rPr dirty="0" baseline="2314" sz="3600" spc="-3495">
                <a:latin typeface="宋体"/>
                <a:cs typeface="宋体"/>
              </a:rPr>
              <a:t>强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强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强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强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强</a:t>
            </a:r>
            <a:r>
              <a:rPr dirty="0" baseline="2314" sz="3600" spc="-3607">
                <a:latin typeface="宋体"/>
                <a:cs typeface="宋体"/>
              </a:rPr>
              <a:t>相</a:t>
            </a:r>
            <a:r>
              <a:rPr dirty="0" baseline="2314" sz="3600" spc="-3570">
                <a:latin typeface="宋体"/>
                <a:cs typeface="宋体"/>
              </a:rPr>
              <a:t>相</a:t>
            </a:r>
            <a:r>
              <a:rPr dirty="0" baseline="2314" sz="3600" spc="-3607">
                <a:latin typeface="宋体"/>
                <a:cs typeface="宋体"/>
              </a:rPr>
              <a:t>相</a:t>
            </a:r>
            <a:r>
              <a:rPr dirty="0" baseline="2314" sz="3600" spc="-3495">
                <a:latin typeface="宋体"/>
                <a:cs typeface="宋体"/>
              </a:rPr>
              <a:t>相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相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相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相</a:t>
            </a:r>
            <a:r>
              <a:rPr dirty="0" sz="2400" spc="-125">
                <a:solidFill>
                  <a:srgbClr val="C0C0C0"/>
                </a:solidFill>
                <a:latin typeface="宋体"/>
                <a:cs typeface="宋体"/>
              </a:rPr>
              <a:t>相</a:t>
            </a:r>
            <a:r>
              <a:rPr dirty="0" baseline="2314" sz="3600" spc="-3607">
                <a:latin typeface="宋体"/>
                <a:cs typeface="宋体"/>
              </a:rPr>
              <a:t>愓</a:t>
            </a:r>
            <a:r>
              <a:rPr dirty="0" baseline="2314" sz="3600" spc="-3570">
                <a:latin typeface="宋体"/>
                <a:cs typeface="宋体"/>
              </a:rPr>
              <a:t>愓</a:t>
            </a:r>
            <a:r>
              <a:rPr dirty="0" baseline="2314" sz="3600" spc="-3607">
                <a:latin typeface="宋体"/>
                <a:cs typeface="宋体"/>
              </a:rPr>
              <a:t>愓</a:t>
            </a:r>
            <a:r>
              <a:rPr dirty="0" baseline="2314" sz="3600" spc="-3495">
                <a:latin typeface="宋体"/>
                <a:cs typeface="宋体"/>
              </a:rPr>
              <a:t>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570"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495"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感</a:t>
            </a:r>
            <a:r>
              <a:rPr dirty="0" baseline="2314" sz="3600" spc="-3570">
                <a:latin typeface="宋体"/>
                <a:cs typeface="宋体"/>
              </a:rPr>
              <a:t>感</a:t>
            </a:r>
            <a:r>
              <a:rPr dirty="0" baseline="2314" sz="3600" spc="-3607">
                <a:latin typeface="宋体"/>
                <a:cs typeface="宋体"/>
              </a:rPr>
              <a:t>感</a:t>
            </a:r>
            <a:r>
              <a:rPr dirty="0" baseline="2314" sz="3600" spc="-3495">
                <a:latin typeface="宋体"/>
                <a:cs typeface="宋体"/>
              </a:rPr>
              <a:t>感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感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感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感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感</a:t>
            </a:r>
            <a:r>
              <a:rPr dirty="0" baseline="2314" sz="3600" spc="-3607">
                <a:latin typeface="宋体"/>
                <a:cs typeface="宋体"/>
              </a:rPr>
              <a:t>件</a:t>
            </a:r>
            <a:r>
              <a:rPr dirty="0" baseline="2314" sz="3600" spc="-3570">
                <a:latin typeface="宋体"/>
                <a:cs typeface="宋体"/>
              </a:rPr>
              <a:t>件</a:t>
            </a:r>
            <a:r>
              <a:rPr dirty="0" baseline="2314" sz="3600" spc="-3607">
                <a:latin typeface="宋体"/>
                <a:cs typeface="宋体"/>
              </a:rPr>
              <a:t>件</a:t>
            </a:r>
            <a:r>
              <a:rPr dirty="0" baseline="2314" sz="3600" spc="-3495">
                <a:latin typeface="宋体"/>
                <a:cs typeface="宋体"/>
              </a:rPr>
              <a:t>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件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2314" sz="3600" spc="-3607">
                <a:latin typeface="宋体"/>
                <a:cs typeface="宋体"/>
              </a:rPr>
              <a:t>设</a:t>
            </a:r>
            <a:r>
              <a:rPr dirty="0" baseline="2314" sz="3600" spc="-3570">
                <a:latin typeface="宋体"/>
                <a:cs typeface="宋体"/>
              </a:rPr>
              <a:t>设</a:t>
            </a:r>
            <a:r>
              <a:rPr dirty="0" baseline="2314" sz="3600" spc="-3607">
                <a:latin typeface="宋体"/>
                <a:cs typeface="宋体"/>
              </a:rPr>
              <a:t>设</a:t>
            </a:r>
            <a:r>
              <a:rPr dirty="0" baseline="2314" sz="3600" spc="-3495">
                <a:latin typeface="宋体"/>
                <a:cs typeface="宋体"/>
              </a:rPr>
              <a:t>设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设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设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设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设</a:t>
            </a:r>
            <a:r>
              <a:rPr dirty="0" baseline="2314" sz="3600" spc="-3607">
                <a:latin typeface="宋体"/>
                <a:cs typeface="宋体"/>
              </a:rPr>
              <a:t>备</a:t>
            </a:r>
            <a:r>
              <a:rPr dirty="0" baseline="2314" sz="3600" spc="-3570">
                <a:latin typeface="宋体"/>
                <a:cs typeface="宋体"/>
              </a:rPr>
              <a:t>备</a:t>
            </a:r>
            <a:r>
              <a:rPr dirty="0" baseline="2314" sz="3600" spc="-3607">
                <a:latin typeface="宋体"/>
                <a:cs typeface="宋体"/>
              </a:rPr>
              <a:t>备</a:t>
            </a:r>
            <a:r>
              <a:rPr dirty="0" baseline="2314" sz="3600" spc="-3495">
                <a:latin typeface="宋体"/>
                <a:cs typeface="宋体"/>
              </a:rPr>
              <a:t>备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备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备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备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备</a:t>
            </a:r>
            <a:r>
              <a:rPr dirty="0" baseline="2314" sz="3600" spc="-3607">
                <a:latin typeface="宋体"/>
                <a:cs typeface="宋体"/>
              </a:rPr>
              <a:t>（</a:t>
            </a:r>
            <a:r>
              <a:rPr dirty="0" baseline="2314" sz="3600" spc="-3570">
                <a:latin typeface="宋体"/>
                <a:cs typeface="宋体"/>
              </a:rPr>
              <a:t>（</a:t>
            </a:r>
            <a:r>
              <a:rPr dirty="0" baseline="2314" sz="3600" spc="-3607">
                <a:latin typeface="宋体"/>
                <a:cs typeface="宋体"/>
              </a:rPr>
              <a:t>（</a:t>
            </a:r>
            <a:r>
              <a:rPr dirty="0" baseline="2314" sz="3600" spc="-3495">
                <a:latin typeface="宋体"/>
                <a:cs typeface="宋体"/>
              </a:rPr>
              <a:t>（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（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（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（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（</a:t>
            </a:r>
            <a:r>
              <a:rPr dirty="0" baseline="2314" sz="3600" spc="-3607">
                <a:latin typeface="宋体"/>
                <a:cs typeface="宋体"/>
              </a:rPr>
              <a:t>愓</a:t>
            </a:r>
            <a:r>
              <a:rPr dirty="0" baseline="2314" sz="3600" spc="-3570">
                <a:latin typeface="宋体"/>
                <a:cs typeface="宋体"/>
              </a:rPr>
              <a:t>愓</a:t>
            </a:r>
            <a:r>
              <a:rPr dirty="0" baseline="2314" sz="3600" spc="-3607">
                <a:latin typeface="宋体"/>
                <a:cs typeface="宋体"/>
              </a:rPr>
              <a:t>愓</a:t>
            </a:r>
            <a:r>
              <a:rPr dirty="0" baseline="2314" sz="3600" spc="-3495">
                <a:latin typeface="宋体"/>
                <a:cs typeface="宋体"/>
              </a:rPr>
              <a:t>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baseline="2314" sz="3600" spc="-3607">
                <a:latin typeface="宋体"/>
                <a:cs typeface="宋体"/>
              </a:rPr>
              <a:t>用</a:t>
            </a:r>
            <a:r>
              <a:rPr dirty="0" baseline="2314" sz="3600" spc="-3570">
                <a:latin typeface="宋体"/>
                <a:cs typeface="宋体"/>
              </a:rPr>
              <a:t>用</a:t>
            </a:r>
            <a:r>
              <a:rPr dirty="0" baseline="2314" sz="3600" spc="-3607">
                <a:latin typeface="宋体"/>
                <a:cs typeface="宋体"/>
              </a:rPr>
              <a:t>用</a:t>
            </a:r>
            <a:r>
              <a:rPr dirty="0" baseline="2314" sz="3600" spc="-3495">
                <a:latin typeface="宋体"/>
                <a:cs typeface="宋体"/>
              </a:rPr>
              <a:t>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baseline="2314" sz="3600" spc="-3607">
                <a:latin typeface="宋体"/>
                <a:cs typeface="宋体"/>
              </a:rPr>
              <a:t>服</a:t>
            </a:r>
            <a:r>
              <a:rPr dirty="0" baseline="2314" sz="3600" spc="-3570">
                <a:latin typeface="宋体"/>
                <a:cs typeface="宋体"/>
              </a:rPr>
              <a:t>服</a:t>
            </a:r>
            <a:r>
              <a:rPr dirty="0" baseline="2314" sz="3600" spc="-3607">
                <a:latin typeface="宋体"/>
                <a:cs typeface="宋体"/>
              </a:rPr>
              <a:t>服</a:t>
            </a:r>
            <a:r>
              <a:rPr dirty="0" baseline="2314" sz="3600" spc="-3495">
                <a:latin typeface="宋体"/>
                <a:cs typeface="宋体"/>
              </a:rPr>
              <a:t>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baseline="2314" sz="3600" spc="-3607">
                <a:latin typeface="宋体"/>
                <a:cs typeface="宋体"/>
              </a:rPr>
              <a:t>务</a:t>
            </a:r>
            <a:r>
              <a:rPr dirty="0" baseline="2314" sz="3600" spc="-3570">
                <a:latin typeface="宋体"/>
                <a:cs typeface="宋体"/>
              </a:rPr>
              <a:t>务</a:t>
            </a:r>
            <a:r>
              <a:rPr dirty="0" baseline="2314" sz="3600" spc="-3607">
                <a:latin typeface="宋体"/>
                <a:cs typeface="宋体"/>
              </a:rPr>
              <a:t>务</a:t>
            </a:r>
            <a:r>
              <a:rPr dirty="0" baseline="2314" sz="3600" spc="-3495">
                <a:latin typeface="宋体"/>
                <a:cs typeface="宋体"/>
              </a:rPr>
              <a:t>务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baseline="2314" sz="3600" spc="-3607">
                <a:latin typeface="宋体"/>
                <a:cs typeface="宋体"/>
              </a:rPr>
              <a:t>器</a:t>
            </a:r>
            <a:r>
              <a:rPr dirty="0" baseline="2314" sz="3600" spc="-3570">
                <a:latin typeface="宋体"/>
                <a:cs typeface="宋体"/>
              </a:rPr>
              <a:t>器</a:t>
            </a:r>
            <a:r>
              <a:rPr dirty="0" baseline="2314" sz="3600" spc="-3607">
                <a:latin typeface="宋体"/>
                <a:cs typeface="宋体"/>
              </a:rPr>
              <a:t>器</a:t>
            </a:r>
            <a:r>
              <a:rPr dirty="0" baseline="2314" sz="3600" spc="-3495">
                <a:latin typeface="宋体"/>
                <a:cs typeface="宋体"/>
              </a:rPr>
              <a:t>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baseline="2314" sz="3600" spc="-3607">
                <a:latin typeface="宋体"/>
                <a:cs typeface="宋体"/>
              </a:rPr>
              <a:t>、</a:t>
            </a:r>
            <a:r>
              <a:rPr dirty="0" baseline="2314" sz="3600" spc="-3570">
                <a:latin typeface="宋体"/>
                <a:cs typeface="宋体"/>
              </a:rPr>
              <a:t>、</a:t>
            </a:r>
            <a:r>
              <a:rPr dirty="0" baseline="2314" sz="3600" spc="-3607">
                <a:latin typeface="宋体"/>
                <a:cs typeface="宋体"/>
              </a:rPr>
              <a:t>、</a:t>
            </a:r>
            <a:r>
              <a:rPr dirty="0" baseline="2314" sz="3600" spc="-3495">
                <a:latin typeface="宋体"/>
                <a:cs typeface="宋体"/>
              </a:rPr>
              <a:t>、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baseline="2314" sz="3600" spc="-3607">
                <a:latin typeface="宋体"/>
                <a:cs typeface="宋体"/>
              </a:rPr>
              <a:t>数</a:t>
            </a:r>
            <a:r>
              <a:rPr dirty="0" baseline="2314" sz="3600" spc="-3570">
                <a:latin typeface="宋体"/>
                <a:cs typeface="宋体"/>
              </a:rPr>
              <a:t>数</a:t>
            </a:r>
            <a:r>
              <a:rPr dirty="0" baseline="2314" sz="3600" spc="-3607">
                <a:latin typeface="宋体"/>
                <a:cs typeface="宋体"/>
              </a:rPr>
              <a:t>数</a:t>
            </a:r>
            <a:r>
              <a:rPr dirty="0" baseline="2314" sz="3600" spc="-3495">
                <a:latin typeface="宋体"/>
                <a:cs typeface="宋体"/>
              </a:rPr>
              <a:t>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baseline="2314" sz="3600" spc="-3607">
                <a:latin typeface="宋体"/>
                <a:cs typeface="宋体"/>
              </a:rPr>
              <a:t>据</a:t>
            </a:r>
            <a:r>
              <a:rPr dirty="0" baseline="2314" sz="3600" spc="-3570">
                <a:latin typeface="宋体"/>
                <a:cs typeface="宋体"/>
              </a:rPr>
              <a:t>据</a:t>
            </a:r>
            <a:r>
              <a:rPr dirty="0" baseline="2314" sz="3600" spc="-3607">
                <a:latin typeface="宋体"/>
                <a:cs typeface="宋体"/>
              </a:rPr>
              <a:t>据</a:t>
            </a:r>
            <a:r>
              <a:rPr dirty="0" baseline="2314" sz="3600" spc="-3495">
                <a:latin typeface="宋体"/>
                <a:cs typeface="宋体"/>
              </a:rPr>
              <a:t>据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baseline="2314" sz="3600" spc="-3607">
                <a:latin typeface="宋体"/>
                <a:cs typeface="宋体"/>
              </a:rPr>
              <a:t>库</a:t>
            </a:r>
            <a:r>
              <a:rPr dirty="0" baseline="2314" sz="3600" spc="-3570">
                <a:latin typeface="宋体"/>
                <a:cs typeface="宋体"/>
              </a:rPr>
              <a:t>库</a:t>
            </a:r>
            <a:r>
              <a:rPr dirty="0" baseline="2314" sz="3600" spc="-3607">
                <a:latin typeface="宋体"/>
                <a:cs typeface="宋体"/>
              </a:rPr>
              <a:t>库</a:t>
            </a:r>
            <a:r>
              <a:rPr dirty="0" baseline="2314" sz="3600" spc="-3495">
                <a:latin typeface="宋体"/>
                <a:cs typeface="宋体"/>
              </a:rPr>
              <a:t>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库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库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库</a:t>
            </a:r>
            <a:r>
              <a:rPr dirty="0" baseline="2314" sz="3600" spc="-3607">
                <a:latin typeface="宋体"/>
                <a:cs typeface="宋体"/>
              </a:rPr>
              <a:t>服</a:t>
            </a:r>
            <a:r>
              <a:rPr dirty="0" baseline="2314" sz="3600" spc="-3570">
                <a:latin typeface="宋体"/>
                <a:cs typeface="宋体"/>
              </a:rPr>
              <a:t>服</a:t>
            </a:r>
            <a:r>
              <a:rPr dirty="0" baseline="2314" sz="3600" spc="-3607">
                <a:latin typeface="宋体"/>
                <a:cs typeface="宋体"/>
              </a:rPr>
              <a:t>服</a:t>
            </a:r>
            <a:r>
              <a:rPr dirty="0" baseline="2314" sz="3600" spc="-3495">
                <a:latin typeface="宋体"/>
                <a:cs typeface="宋体"/>
              </a:rPr>
              <a:t>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baseline="2314" sz="3600" spc="-3607">
                <a:latin typeface="宋体"/>
                <a:cs typeface="宋体"/>
              </a:rPr>
              <a:t>务</a:t>
            </a:r>
            <a:r>
              <a:rPr dirty="0" baseline="2314" sz="3600" spc="-3570">
                <a:latin typeface="宋体"/>
                <a:cs typeface="宋体"/>
              </a:rPr>
              <a:t>务</a:t>
            </a:r>
            <a:r>
              <a:rPr dirty="0" baseline="2314" sz="3600" spc="-3607">
                <a:latin typeface="宋体"/>
                <a:cs typeface="宋体"/>
              </a:rPr>
              <a:t>务</a:t>
            </a:r>
            <a:r>
              <a:rPr dirty="0" baseline="2314" sz="3600" spc="-3495">
                <a:latin typeface="宋体"/>
                <a:cs typeface="宋体"/>
              </a:rPr>
              <a:t>务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baseline="2314" sz="3600" spc="-3607">
                <a:latin typeface="宋体"/>
                <a:cs typeface="宋体"/>
              </a:rPr>
              <a:t>器</a:t>
            </a:r>
            <a:r>
              <a:rPr dirty="0" baseline="2314" sz="3600" spc="-3570">
                <a:latin typeface="宋体"/>
                <a:cs typeface="宋体"/>
              </a:rPr>
              <a:t>器</a:t>
            </a:r>
            <a:r>
              <a:rPr dirty="0" baseline="2314" sz="3600" spc="-3607">
                <a:latin typeface="宋体"/>
                <a:cs typeface="宋体"/>
              </a:rPr>
              <a:t>器</a:t>
            </a:r>
            <a:r>
              <a:rPr dirty="0" baseline="2314" sz="3600" spc="-3495">
                <a:latin typeface="宋体"/>
                <a:cs typeface="宋体"/>
              </a:rPr>
              <a:t>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baseline="2314" sz="3600" spc="-3607">
                <a:latin typeface="宋体"/>
                <a:cs typeface="宋体"/>
              </a:rPr>
              <a:t>）</a:t>
            </a:r>
            <a:r>
              <a:rPr dirty="0" baseline="2314" sz="3600" spc="-3570">
                <a:latin typeface="宋体"/>
                <a:cs typeface="宋体"/>
              </a:rPr>
              <a:t>）</a:t>
            </a:r>
            <a:r>
              <a:rPr dirty="0" baseline="2314" sz="3600" spc="-3607">
                <a:latin typeface="宋体"/>
                <a:cs typeface="宋体"/>
              </a:rPr>
              <a:t>）</a:t>
            </a:r>
            <a:r>
              <a:rPr dirty="0" baseline="2314" sz="3600" spc="-3495">
                <a:latin typeface="宋体"/>
                <a:cs typeface="宋体"/>
              </a:rPr>
              <a:t>）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）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）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）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）</a:t>
            </a:r>
            <a:r>
              <a:rPr dirty="0" baseline="2314" sz="3600" spc="-3607">
                <a:latin typeface="宋体"/>
                <a:cs typeface="宋体"/>
              </a:rPr>
              <a:t>即</a:t>
            </a:r>
            <a:r>
              <a:rPr dirty="0" baseline="2314" sz="3600" spc="-3570">
                <a:latin typeface="宋体"/>
                <a:cs typeface="宋体"/>
              </a:rPr>
              <a:t>即</a:t>
            </a:r>
            <a:r>
              <a:rPr dirty="0" baseline="2314" sz="3600" spc="-3607">
                <a:latin typeface="宋体"/>
                <a:cs typeface="宋体"/>
              </a:rPr>
              <a:t>即</a:t>
            </a:r>
            <a:r>
              <a:rPr dirty="0" baseline="2314" sz="3600" spc="-3495">
                <a:latin typeface="宋体"/>
                <a:cs typeface="宋体"/>
              </a:rPr>
              <a:t>即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即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即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即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即</a:t>
            </a:r>
            <a:r>
              <a:rPr dirty="0" baseline="2314" sz="3600" spc="-3607">
                <a:latin typeface="宋体"/>
                <a:cs typeface="宋体"/>
              </a:rPr>
              <a:t>可</a:t>
            </a:r>
            <a:r>
              <a:rPr dirty="0" baseline="2314" sz="3600" spc="-3570">
                <a:latin typeface="宋体"/>
                <a:cs typeface="宋体"/>
              </a:rPr>
              <a:t>可</a:t>
            </a:r>
            <a:r>
              <a:rPr dirty="0" baseline="2314" sz="3600" spc="-3607">
                <a:latin typeface="宋体"/>
                <a:cs typeface="宋体"/>
              </a:rPr>
              <a:t>可</a:t>
            </a:r>
            <a:r>
              <a:rPr dirty="0" baseline="2314" sz="3600" spc="-3495"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baseline="2314" sz="3600" spc="-3607">
                <a:latin typeface="宋体"/>
                <a:cs typeface="宋体"/>
              </a:rPr>
              <a:t>。</a:t>
            </a:r>
            <a:r>
              <a:rPr dirty="0" baseline="2314" sz="3600" spc="-3570">
                <a:latin typeface="宋体"/>
                <a:cs typeface="宋体"/>
              </a:rPr>
              <a:t>。</a:t>
            </a:r>
            <a:r>
              <a:rPr dirty="0" baseline="2314" sz="3600" spc="-3607">
                <a:latin typeface="宋体"/>
                <a:cs typeface="宋体"/>
              </a:rPr>
              <a:t>。</a:t>
            </a:r>
            <a:r>
              <a:rPr dirty="0" baseline="2314" sz="3600" spc="-3495">
                <a:latin typeface="宋体"/>
                <a:cs typeface="宋体"/>
              </a:rPr>
              <a:t>。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581660" indent="-224154">
              <a:lnSpc>
                <a:spcPct val="102699"/>
              </a:lnSpc>
              <a:spcBef>
                <a:spcPts val="615"/>
              </a:spcBef>
            </a:pPr>
            <a:r>
              <a:rPr dirty="0" baseline="2314" sz="3600" spc="-3082">
                <a:solidFill>
                  <a:srgbClr val="689DE9"/>
                </a:solidFill>
                <a:latin typeface="Wingdings"/>
                <a:cs typeface="Wingdings"/>
              </a:rPr>
              <a:t></a:t>
            </a:r>
            <a:r>
              <a:rPr dirty="0" sz="2400" spc="-1050">
                <a:solidFill>
                  <a:srgbClr val="C0C0C0"/>
                </a:solidFill>
                <a:latin typeface="Wingdings"/>
                <a:cs typeface="Wingdings"/>
              </a:rPr>
              <a:t></a:t>
            </a:r>
            <a:r>
              <a:rPr dirty="0" sz="2400" spc="-35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314" sz="3600" spc="-3607">
                <a:latin typeface="宋体"/>
                <a:cs typeface="宋体"/>
              </a:rPr>
              <a:t>愓</a:t>
            </a:r>
            <a:r>
              <a:rPr dirty="0" baseline="2314" sz="3600" spc="-3570">
                <a:latin typeface="宋体"/>
                <a:cs typeface="宋体"/>
              </a:rPr>
              <a:t>愓</a:t>
            </a:r>
            <a:r>
              <a:rPr dirty="0" baseline="2314" sz="3600" spc="-3607">
                <a:latin typeface="宋体"/>
                <a:cs typeface="宋体"/>
              </a:rPr>
              <a:t>愓</a:t>
            </a:r>
            <a:r>
              <a:rPr dirty="0" baseline="2314" sz="3600" spc="-3495">
                <a:latin typeface="宋体"/>
                <a:cs typeface="宋体"/>
              </a:rPr>
              <a:t>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baseline="2314" sz="3600" spc="-3607">
                <a:latin typeface="宋体"/>
                <a:cs typeface="宋体"/>
              </a:rPr>
              <a:t>用</a:t>
            </a:r>
            <a:r>
              <a:rPr dirty="0" baseline="2314" sz="3600" spc="-3570">
                <a:latin typeface="宋体"/>
                <a:cs typeface="宋体"/>
              </a:rPr>
              <a:t>用</a:t>
            </a:r>
            <a:r>
              <a:rPr dirty="0" baseline="2314" sz="3600" spc="-3607">
                <a:latin typeface="宋体"/>
                <a:cs typeface="宋体"/>
              </a:rPr>
              <a:t>用</a:t>
            </a:r>
            <a:r>
              <a:rPr dirty="0" baseline="2314" sz="3600" spc="-3495">
                <a:latin typeface="宋体"/>
                <a:cs typeface="宋体"/>
              </a:rPr>
              <a:t>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用</a:t>
            </a:r>
            <a:r>
              <a:rPr dirty="0" baseline="2314" sz="3600" spc="-3607">
                <a:latin typeface="宋体"/>
                <a:cs typeface="宋体"/>
              </a:rPr>
              <a:t>架</a:t>
            </a:r>
            <a:r>
              <a:rPr dirty="0" baseline="2314" sz="3600" spc="-3570">
                <a:latin typeface="宋体"/>
                <a:cs typeface="宋体"/>
              </a:rPr>
              <a:t>架</a:t>
            </a:r>
            <a:r>
              <a:rPr dirty="0" baseline="2314" sz="3600" spc="-3607">
                <a:latin typeface="宋体"/>
                <a:cs typeface="宋体"/>
              </a:rPr>
              <a:t>架</a:t>
            </a:r>
            <a:r>
              <a:rPr dirty="0" baseline="2314" sz="3600" spc="-3495">
                <a:latin typeface="宋体"/>
                <a:cs typeface="宋体"/>
              </a:rPr>
              <a:t>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baseline="2314" sz="3600" spc="-3607">
                <a:latin typeface="宋体"/>
                <a:cs typeface="宋体"/>
              </a:rPr>
              <a:t>构</a:t>
            </a:r>
            <a:r>
              <a:rPr dirty="0" baseline="2314" sz="3600" spc="-3570">
                <a:latin typeface="宋体"/>
                <a:cs typeface="宋体"/>
              </a:rPr>
              <a:t>构</a:t>
            </a:r>
            <a:r>
              <a:rPr dirty="0" baseline="2314" sz="3600" spc="-3607">
                <a:latin typeface="宋体"/>
                <a:cs typeface="宋体"/>
              </a:rPr>
              <a:t>构</a:t>
            </a:r>
            <a:r>
              <a:rPr dirty="0" baseline="2314" sz="3600" spc="-3495">
                <a:latin typeface="宋体"/>
                <a:cs typeface="宋体"/>
              </a:rPr>
              <a:t>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baseline="2314" sz="3600" spc="-3607">
                <a:latin typeface="宋体"/>
                <a:cs typeface="宋体"/>
              </a:rPr>
              <a:t>可</a:t>
            </a:r>
            <a:r>
              <a:rPr dirty="0" baseline="2314" sz="3600" spc="-3570">
                <a:latin typeface="宋体"/>
                <a:cs typeface="宋体"/>
              </a:rPr>
              <a:t>可</a:t>
            </a:r>
            <a:r>
              <a:rPr dirty="0" baseline="2314" sz="3600" spc="-3607">
                <a:latin typeface="宋体"/>
                <a:cs typeface="宋体"/>
              </a:rPr>
              <a:t>可</a:t>
            </a:r>
            <a:r>
              <a:rPr dirty="0" baseline="2314" sz="3600" spc="-3495"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可</a:t>
            </a:r>
            <a:r>
              <a:rPr dirty="0" baseline="2314" sz="3600" spc="-3607">
                <a:latin typeface="宋体"/>
                <a:cs typeface="宋体"/>
              </a:rPr>
              <a:t>扩</a:t>
            </a:r>
            <a:r>
              <a:rPr dirty="0" baseline="2314" sz="3600" spc="-3570">
                <a:latin typeface="宋体"/>
                <a:cs typeface="宋体"/>
              </a:rPr>
              <a:t>扩</a:t>
            </a:r>
            <a:r>
              <a:rPr dirty="0" baseline="2314" sz="3600" spc="-3607">
                <a:latin typeface="宋体"/>
                <a:cs typeface="宋体"/>
              </a:rPr>
              <a:t>扩</a:t>
            </a:r>
            <a:r>
              <a:rPr dirty="0" baseline="2314" sz="3600" spc="-3495">
                <a:latin typeface="宋体"/>
                <a:cs typeface="宋体"/>
              </a:rPr>
              <a:t>扩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扩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扩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扩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扩</a:t>
            </a:r>
            <a:r>
              <a:rPr dirty="0" baseline="2314" sz="3600" spc="-3607">
                <a:latin typeface="宋体"/>
                <a:cs typeface="宋体"/>
              </a:rPr>
              <a:t>展</a:t>
            </a:r>
            <a:r>
              <a:rPr dirty="0" baseline="2314" sz="3600" spc="-3570">
                <a:latin typeface="宋体"/>
                <a:cs typeface="宋体"/>
              </a:rPr>
              <a:t>展</a:t>
            </a:r>
            <a:r>
              <a:rPr dirty="0" baseline="2314" sz="3600" spc="-3607">
                <a:latin typeface="宋体"/>
                <a:cs typeface="宋体"/>
              </a:rPr>
              <a:t>展</a:t>
            </a:r>
            <a:r>
              <a:rPr dirty="0" baseline="2314" sz="3600" spc="-3495">
                <a:latin typeface="宋体"/>
                <a:cs typeface="宋体"/>
              </a:rPr>
              <a:t>展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展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展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展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展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570"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495"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典</a:t>
            </a:r>
            <a:r>
              <a:rPr dirty="0" baseline="2314" sz="3600" spc="-3570">
                <a:latin typeface="宋体"/>
                <a:cs typeface="宋体"/>
              </a:rPr>
              <a:t>典</a:t>
            </a:r>
            <a:r>
              <a:rPr dirty="0" baseline="2314" sz="3600" spc="-3607">
                <a:latin typeface="宋体"/>
                <a:cs typeface="宋体"/>
              </a:rPr>
              <a:t>典</a:t>
            </a:r>
            <a:r>
              <a:rPr dirty="0" baseline="2314" sz="3600" spc="-3495">
                <a:latin typeface="宋体"/>
                <a:cs typeface="宋体"/>
              </a:rPr>
              <a:t>典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典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典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典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典</a:t>
            </a:r>
            <a:r>
              <a:rPr dirty="0" baseline="2314" sz="3600" spc="-3607">
                <a:latin typeface="宋体"/>
                <a:cs typeface="宋体"/>
              </a:rPr>
              <a:t>范</a:t>
            </a:r>
            <a:r>
              <a:rPr dirty="0" baseline="2314" sz="3600" spc="-3570">
                <a:latin typeface="宋体"/>
                <a:cs typeface="宋体"/>
              </a:rPr>
              <a:t>范</a:t>
            </a:r>
            <a:r>
              <a:rPr dirty="0" baseline="2314" sz="3600" spc="-3607">
                <a:latin typeface="宋体"/>
                <a:cs typeface="宋体"/>
              </a:rPr>
              <a:t>范</a:t>
            </a:r>
            <a:r>
              <a:rPr dirty="0" baseline="2314" sz="3600" spc="-3495">
                <a:latin typeface="宋体"/>
                <a:cs typeface="宋体"/>
              </a:rPr>
              <a:t>范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范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范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范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范</a:t>
            </a:r>
            <a:r>
              <a:rPr dirty="0" baseline="2314" sz="3600" spc="-3607">
                <a:latin typeface="宋体"/>
                <a:cs typeface="宋体"/>
              </a:rPr>
              <a:t>：</a:t>
            </a:r>
            <a:r>
              <a:rPr dirty="0" baseline="2314" sz="3600" spc="-3570">
                <a:latin typeface="宋体"/>
                <a:cs typeface="宋体"/>
              </a:rPr>
              <a:t>：</a:t>
            </a:r>
            <a:r>
              <a:rPr dirty="0" baseline="2314" sz="3600" spc="-3607">
                <a:latin typeface="宋体"/>
                <a:cs typeface="宋体"/>
              </a:rPr>
              <a:t>：</a:t>
            </a:r>
            <a:r>
              <a:rPr dirty="0" baseline="2314" sz="3600" spc="-3495">
                <a:latin typeface="宋体"/>
                <a:cs typeface="宋体"/>
              </a:rPr>
              <a:t>：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baseline="2314" sz="3600" spc="-2662" b="1">
                <a:latin typeface="Times New Roman"/>
                <a:cs typeface="Times New Roman"/>
              </a:rPr>
              <a:t>G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G</a:t>
            </a:r>
            <a:r>
              <a:rPr dirty="0" baseline="2314" sz="3600" spc="-1657" b="1">
                <a:latin typeface="Times New Roman"/>
                <a:cs typeface="Times New Roman"/>
              </a:rPr>
              <a:t>o</a:t>
            </a:r>
            <a:r>
              <a:rPr dirty="0" sz="2400" spc="-100" b="1">
                <a:solidFill>
                  <a:srgbClr val="C0C0C0"/>
                </a:solidFill>
                <a:latin typeface="Times New Roman"/>
                <a:cs typeface="Times New Roman"/>
              </a:rPr>
              <a:t>o</a:t>
            </a:r>
            <a:r>
              <a:rPr dirty="0" baseline="2314" sz="3600" spc="-1657" b="1">
                <a:latin typeface="Times New Roman"/>
                <a:cs typeface="Times New Roman"/>
              </a:rPr>
              <a:t>o</a:t>
            </a:r>
            <a:r>
              <a:rPr dirty="0" sz="2400" spc="-100" b="1">
                <a:solidFill>
                  <a:srgbClr val="C0C0C0"/>
                </a:solidFill>
                <a:latin typeface="Times New Roman"/>
                <a:cs typeface="Times New Roman"/>
              </a:rPr>
              <a:t>o</a:t>
            </a:r>
            <a:r>
              <a:rPr dirty="0" baseline="2314" sz="3600" spc="-1657" b="1">
                <a:latin typeface="Times New Roman"/>
                <a:cs typeface="Times New Roman"/>
              </a:rPr>
              <a:t>g</a:t>
            </a:r>
            <a:r>
              <a:rPr dirty="0" sz="2400" spc="-110" b="1">
                <a:solidFill>
                  <a:srgbClr val="C0C0C0"/>
                </a:solidFill>
                <a:latin typeface="Times New Roman"/>
                <a:cs typeface="Times New Roman"/>
              </a:rPr>
              <a:t>g</a:t>
            </a:r>
            <a:r>
              <a:rPr dirty="0" baseline="2314" sz="3600" spc="-862" b="1">
                <a:latin typeface="Times New Roman"/>
                <a:cs typeface="Times New Roman"/>
              </a:rPr>
              <a:t>l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l</a:t>
            </a:r>
            <a:r>
              <a:rPr dirty="0" baseline="2314" sz="3600" spc="-1462" b="1">
                <a:latin typeface="Times New Roman"/>
                <a:cs typeface="Times New Roman"/>
              </a:rPr>
              <a:t>e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2314" sz="3600" spc="-3607">
                <a:latin typeface="宋体"/>
                <a:cs typeface="宋体"/>
              </a:rPr>
              <a:t>，</a:t>
            </a:r>
            <a:r>
              <a:rPr dirty="0" baseline="2314" sz="3600" spc="-3570">
                <a:latin typeface="宋体"/>
                <a:cs typeface="宋体"/>
              </a:rPr>
              <a:t>，</a:t>
            </a:r>
            <a:r>
              <a:rPr dirty="0" baseline="2314" sz="3600" spc="-3607">
                <a:latin typeface="宋体"/>
                <a:cs typeface="宋体"/>
              </a:rPr>
              <a:t>，</a:t>
            </a:r>
            <a:r>
              <a:rPr dirty="0" baseline="2314" sz="3600" spc="-3495">
                <a:latin typeface="宋体"/>
                <a:cs typeface="宋体"/>
              </a:rPr>
              <a:t>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12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2314" sz="3600" spc="-3607">
                <a:latin typeface="宋体"/>
                <a:cs typeface="宋体"/>
              </a:rPr>
              <a:t>其</a:t>
            </a:r>
            <a:r>
              <a:rPr dirty="0" baseline="2314" sz="3600" spc="-3570">
                <a:latin typeface="宋体"/>
                <a:cs typeface="宋体"/>
              </a:rPr>
              <a:t>其</a:t>
            </a:r>
            <a:r>
              <a:rPr dirty="0" baseline="2314" sz="3600" spc="-3607">
                <a:latin typeface="宋体"/>
                <a:cs typeface="宋体"/>
              </a:rPr>
              <a:t>其</a:t>
            </a:r>
            <a:r>
              <a:rPr dirty="0" baseline="2314" sz="3600" spc="-3495">
                <a:latin typeface="宋体"/>
                <a:cs typeface="宋体"/>
              </a:rPr>
              <a:t>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其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其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其</a:t>
            </a:r>
            <a:r>
              <a:rPr dirty="0" baseline="2314" sz="3600" spc="-3607">
                <a:latin typeface="宋体"/>
                <a:cs typeface="宋体"/>
              </a:rPr>
              <a:t>整</a:t>
            </a:r>
            <a:r>
              <a:rPr dirty="0" baseline="2314" sz="3600" spc="-3570">
                <a:latin typeface="宋体"/>
                <a:cs typeface="宋体"/>
              </a:rPr>
              <a:t>整</a:t>
            </a:r>
            <a:r>
              <a:rPr dirty="0" baseline="2314" sz="3600" spc="-3607">
                <a:latin typeface="宋体"/>
                <a:cs typeface="宋体"/>
              </a:rPr>
              <a:t>整</a:t>
            </a:r>
            <a:r>
              <a:rPr dirty="0" baseline="2314" sz="3600" spc="-3495">
                <a:latin typeface="宋体"/>
                <a:cs typeface="宋体"/>
              </a:rPr>
              <a:t>整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整</a:t>
            </a:r>
            <a:r>
              <a:rPr dirty="0" baseline="2314" sz="3600" spc="-3607">
                <a:latin typeface="宋体"/>
                <a:cs typeface="宋体"/>
              </a:rPr>
              <a:t>体</a:t>
            </a:r>
            <a:r>
              <a:rPr dirty="0" baseline="2314" sz="3600" spc="-3570">
                <a:latin typeface="宋体"/>
                <a:cs typeface="宋体"/>
              </a:rPr>
              <a:t>体</a:t>
            </a:r>
            <a:r>
              <a:rPr dirty="0" baseline="2314" sz="3600" spc="-3607">
                <a:latin typeface="宋体"/>
                <a:cs typeface="宋体"/>
              </a:rPr>
              <a:t>体</a:t>
            </a:r>
            <a:r>
              <a:rPr dirty="0" baseline="2314" sz="3600" spc="-3495">
                <a:latin typeface="宋体"/>
                <a:cs typeface="宋体"/>
              </a:rPr>
              <a:t>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体</a:t>
            </a:r>
            <a:r>
              <a:rPr dirty="0" baseline="2314" sz="3600" spc="-3607">
                <a:latin typeface="宋体"/>
                <a:cs typeface="宋体"/>
              </a:rPr>
              <a:t>架</a:t>
            </a:r>
            <a:r>
              <a:rPr dirty="0" baseline="2314" sz="3600" spc="-3570">
                <a:latin typeface="宋体"/>
                <a:cs typeface="宋体"/>
              </a:rPr>
              <a:t>架</a:t>
            </a:r>
            <a:r>
              <a:rPr dirty="0" baseline="2314" sz="3600" spc="-3607">
                <a:latin typeface="宋体"/>
                <a:cs typeface="宋体"/>
              </a:rPr>
              <a:t>架</a:t>
            </a:r>
            <a:r>
              <a:rPr dirty="0" baseline="2314" sz="3600" spc="-3495">
                <a:latin typeface="宋体"/>
                <a:cs typeface="宋体"/>
              </a:rPr>
              <a:t>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架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2314" sz="3600" spc="-3607">
                <a:latin typeface="宋体"/>
                <a:cs typeface="宋体"/>
              </a:rPr>
              <a:t>构</a:t>
            </a:r>
            <a:r>
              <a:rPr dirty="0" baseline="2314" sz="3600" spc="-3570">
                <a:latin typeface="宋体"/>
                <a:cs typeface="宋体"/>
              </a:rPr>
              <a:t>构</a:t>
            </a:r>
            <a:r>
              <a:rPr dirty="0" baseline="2314" sz="3600" spc="-3607">
                <a:latin typeface="宋体"/>
                <a:cs typeface="宋体"/>
              </a:rPr>
              <a:t>构</a:t>
            </a:r>
            <a:r>
              <a:rPr dirty="0" baseline="2314" sz="3600" spc="-3495">
                <a:latin typeface="宋体"/>
                <a:cs typeface="宋体"/>
              </a:rPr>
              <a:t>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baseline="2314" sz="3600" spc="-3607">
                <a:latin typeface="宋体"/>
                <a:cs typeface="宋体"/>
              </a:rPr>
              <a:t>由</a:t>
            </a:r>
            <a:r>
              <a:rPr dirty="0" baseline="2314" sz="3600" spc="-3570">
                <a:latin typeface="宋体"/>
                <a:cs typeface="宋体"/>
              </a:rPr>
              <a:t>由</a:t>
            </a:r>
            <a:r>
              <a:rPr dirty="0" baseline="2314" sz="3600" spc="-3607">
                <a:latin typeface="宋体"/>
                <a:cs typeface="宋体"/>
              </a:rPr>
              <a:t>由</a:t>
            </a:r>
            <a:r>
              <a:rPr dirty="0" baseline="2314" sz="3600" spc="-3495">
                <a:latin typeface="宋体"/>
                <a:cs typeface="宋体"/>
              </a:rPr>
              <a:t>由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由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由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由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由</a:t>
            </a:r>
            <a:r>
              <a:rPr dirty="0" baseline="2314" sz="3600" spc="-3607">
                <a:latin typeface="宋体"/>
                <a:cs typeface="宋体"/>
              </a:rPr>
              <a:t>数</a:t>
            </a:r>
            <a:r>
              <a:rPr dirty="0" baseline="2314" sz="3600" spc="-3570">
                <a:latin typeface="宋体"/>
                <a:cs typeface="宋体"/>
              </a:rPr>
              <a:t>数</a:t>
            </a:r>
            <a:r>
              <a:rPr dirty="0" baseline="2314" sz="3600" spc="-3607">
                <a:latin typeface="宋体"/>
                <a:cs typeface="宋体"/>
              </a:rPr>
              <a:t>数</a:t>
            </a:r>
            <a:r>
              <a:rPr dirty="0" baseline="2314" sz="3600" spc="-3495">
                <a:latin typeface="宋体"/>
                <a:cs typeface="宋体"/>
              </a:rPr>
              <a:t>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baseline="2314" sz="3600" spc="-3607">
                <a:latin typeface="宋体"/>
                <a:cs typeface="宋体"/>
              </a:rPr>
              <a:t>千</a:t>
            </a:r>
            <a:r>
              <a:rPr dirty="0" baseline="2314" sz="3600" spc="-3570">
                <a:latin typeface="宋体"/>
                <a:cs typeface="宋体"/>
              </a:rPr>
              <a:t>千</a:t>
            </a:r>
            <a:r>
              <a:rPr dirty="0" baseline="2314" sz="3600" spc="-3607">
                <a:latin typeface="宋体"/>
                <a:cs typeface="宋体"/>
              </a:rPr>
              <a:t>千</a:t>
            </a:r>
            <a:r>
              <a:rPr dirty="0" baseline="2314" sz="3600" spc="-3495">
                <a:latin typeface="宋体"/>
                <a:cs typeface="宋体"/>
              </a:rPr>
              <a:t>千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千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千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千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千</a:t>
            </a:r>
            <a:r>
              <a:rPr dirty="0" baseline="2314" sz="3600" spc="-3607">
                <a:latin typeface="宋体"/>
                <a:cs typeface="宋体"/>
              </a:rPr>
              <a:t>、</a:t>
            </a:r>
            <a:r>
              <a:rPr dirty="0" baseline="2314" sz="3600" spc="-3570">
                <a:latin typeface="宋体"/>
                <a:cs typeface="宋体"/>
              </a:rPr>
              <a:t>、</a:t>
            </a:r>
            <a:r>
              <a:rPr dirty="0" baseline="2314" sz="3600" spc="-3607">
                <a:latin typeface="宋体"/>
                <a:cs typeface="宋体"/>
              </a:rPr>
              <a:t>、</a:t>
            </a:r>
            <a:r>
              <a:rPr dirty="0" baseline="2314" sz="3600" spc="-3495">
                <a:latin typeface="宋体"/>
                <a:cs typeface="宋体"/>
              </a:rPr>
              <a:t>、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baseline="2314" sz="3600" spc="-3607">
                <a:latin typeface="宋体"/>
                <a:cs typeface="宋体"/>
              </a:rPr>
              <a:t>数</a:t>
            </a:r>
            <a:r>
              <a:rPr dirty="0" baseline="2314" sz="3600" spc="-3570">
                <a:latin typeface="宋体"/>
                <a:cs typeface="宋体"/>
              </a:rPr>
              <a:t>数</a:t>
            </a:r>
            <a:r>
              <a:rPr dirty="0" baseline="2314" sz="3600" spc="-3607">
                <a:latin typeface="宋体"/>
                <a:cs typeface="宋体"/>
              </a:rPr>
              <a:t>数</a:t>
            </a:r>
            <a:r>
              <a:rPr dirty="0" baseline="2314" sz="3600" spc="-3495">
                <a:latin typeface="宋体"/>
                <a:cs typeface="宋体"/>
              </a:rPr>
              <a:t>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baseline="2314" sz="3600" spc="-3607">
                <a:latin typeface="宋体"/>
                <a:cs typeface="宋体"/>
              </a:rPr>
              <a:t>万</a:t>
            </a:r>
            <a:r>
              <a:rPr dirty="0" baseline="2314" sz="3600" spc="-3570">
                <a:latin typeface="宋体"/>
                <a:cs typeface="宋体"/>
              </a:rPr>
              <a:t>万</a:t>
            </a:r>
            <a:r>
              <a:rPr dirty="0" baseline="2314" sz="3600" spc="-3607">
                <a:latin typeface="宋体"/>
                <a:cs typeface="宋体"/>
              </a:rPr>
              <a:t>万</a:t>
            </a:r>
            <a:r>
              <a:rPr dirty="0" baseline="2314" sz="3600" spc="-3495">
                <a:latin typeface="宋体"/>
                <a:cs typeface="宋体"/>
              </a:rPr>
              <a:t>万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万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万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万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万</a:t>
            </a:r>
            <a:r>
              <a:rPr dirty="0" baseline="2314" sz="3600" spc="-3607">
                <a:latin typeface="宋体"/>
                <a:cs typeface="宋体"/>
              </a:rPr>
              <a:t>台</a:t>
            </a:r>
            <a:r>
              <a:rPr dirty="0" baseline="2314" sz="3600" spc="-3570">
                <a:latin typeface="宋体"/>
                <a:cs typeface="宋体"/>
              </a:rPr>
              <a:t>台</a:t>
            </a:r>
            <a:r>
              <a:rPr dirty="0" baseline="2314" sz="3600" spc="-3607">
                <a:latin typeface="宋体"/>
                <a:cs typeface="宋体"/>
              </a:rPr>
              <a:t>台</a:t>
            </a:r>
            <a:r>
              <a:rPr dirty="0" baseline="2314" sz="3600" spc="-3495">
                <a:latin typeface="宋体"/>
                <a:cs typeface="宋体"/>
              </a:rPr>
              <a:t>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台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台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台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台</a:t>
            </a:r>
            <a:r>
              <a:rPr dirty="0" baseline="2314" sz="3600" spc="-3607">
                <a:latin typeface="宋体"/>
                <a:cs typeface="宋体"/>
              </a:rPr>
              <a:t>铍</a:t>
            </a:r>
            <a:r>
              <a:rPr dirty="0" baseline="2314" sz="3600" spc="-3570">
                <a:latin typeface="宋体"/>
                <a:cs typeface="宋体"/>
              </a:rPr>
              <a:t>铍</a:t>
            </a:r>
            <a:r>
              <a:rPr dirty="0" baseline="2314" sz="3600" spc="-3607">
                <a:latin typeface="宋体"/>
                <a:cs typeface="宋体"/>
              </a:rPr>
              <a:t>铍</a:t>
            </a:r>
            <a:r>
              <a:rPr dirty="0" baseline="2314" sz="3600" spc="-3495">
                <a:latin typeface="宋体"/>
                <a:cs typeface="宋体"/>
              </a:rPr>
              <a:t>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铍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铍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铍</a:t>
            </a:r>
            <a:r>
              <a:rPr dirty="0" baseline="2314" sz="3600" spc="-3607">
                <a:latin typeface="宋体"/>
                <a:cs typeface="宋体"/>
              </a:rPr>
              <a:t>铜</a:t>
            </a:r>
            <a:r>
              <a:rPr dirty="0" baseline="2314" sz="3600" spc="-3570">
                <a:latin typeface="宋体"/>
                <a:cs typeface="宋体"/>
              </a:rPr>
              <a:t>铜</a:t>
            </a:r>
            <a:r>
              <a:rPr dirty="0" baseline="2314" sz="3600" spc="-3607">
                <a:latin typeface="宋体"/>
                <a:cs typeface="宋体"/>
              </a:rPr>
              <a:t>铜</a:t>
            </a:r>
            <a:r>
              <a:rPr dirty="0" baseline="2314" sz="3600" spc="-3495">
                <a:latin typeface="宋体"/>
                <a:cs typeface="宋体"/>
              </a:rPr>
              <a:t>铜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铜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铜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铜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铜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570"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495"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314" sz="3600" spc="-2062" b="1">
                <a:latin typeface="Times New Roman"/>
                <a:cs typeface="Times New Roman"/>
              </a:rPr>
              <a:t>P</a:t>
            </a:r>
            <a:r>
              <a:rPr dirty="0" sz="2400" spc="-100" b="1">
                <a:solidFill>
                  <a:srgbClr val="C0C0C0"/>
                </a:solidFill>
                <a:latin typeface="Times New Roman"/>
                <a:cs typeface="Times New Roman"/>
              </a:rPr>
              <a:t>P</a:t>
            </a:r>
            <a:r>
              <a:rPr dirty="0" baseline="2314" sz="3600" spc="-2460" b="1">
                <a:latin typeface="Times New Roman"/>
                <a:cs typeface="Times New Roman"/>
              </a:rPr>
              <a:t>C</a:t>
            </a:r>
            <a:r>
              <a:rPr dirty="0" sz="2400" b="1">
                <a:solidFill>
                  <a:srgbClr val="C0C0C0"/>
                </a:solidFill>
                <a:latin typeface="Times New Roman"/>
                <a:cs typeface="Times New Roman"/>
              </a:rPr>
              <a:t>C</a:t>
            </a:r>
            <a:r>
              <a:rPr dirty="0" sz="2400" spc="-105" b="1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314" sz="3600" spc="-1860" b="1">
                <a:latin typeface="Times New Roman"/>
                <a:cs typeface="Times New Roman"/>
              </a:rPr>
              <a:t>S</a:t>
            </a:r>
            <a:r>
              <a:rPr dirty="0" sz="2400" spc="-100" b="1">
                <a:solidFill>
                  <a:srgbClr val="C0C0C0"/>
                </a:solidFill>
                <a:latin typeface="Times New Roman"/>
                <a:cs typeface="Times New Roman"/>
              </a:rPr>
              <a:t>S</a:t>
            </a:r>
            <a:r>
              <a:rPr dirty="0" baseline="2314" sz="3600" spc="-1462" b="1">
                <a:latin typeface="Times New Roman"/>
                <a:cs typeface="Times New Roman"/>
              </a:rPr>
              <a:t>e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2314" sz="3600" spc="-1462" b="1">
                <a:latin typeface="Times New Roman"/>
                <a:cs typeface="Times New Roman"/>
              </a:rPr>
              <a:t>r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r</a:t>
            </a:r>
            <a:r>
              <a:rPr dirty="0" baseline="2314" sz="3600" spc="-1657" b="1">
                <a:latin typeface="Times New Roman"/>
                <a:cs typeface="Times New Roman"/>
              </a:rPr>
              <a:t>v</a:t>
            </a:r>
            <a:r>
              <a:rPr dirty="0" sz="2400" spc="-100" b="1">
                <a:solidFill>
                  <a:srgbClr val="C0C0C0"/>
                </a:solidFill>
                <a:latin typeface="Times New Roman"/>
                <a:cs typeface="Times New Roman"/>
              </a:rPr>
              <a:t>v</a:t>
            </a:r>
            <a:r>
              <a:rPr dirty="0" baseline="2314" sz="3600" spc="-1462" b="1">
                <a:latin typeface="Times New Roman"/>
                <a:cs typeface="Times New Roman"/>
              </a:rPr>
              <a:t>e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2314" sz="3600" spc="-1462" b="1">
                <a:latin typeface="Times New Roman"/>
                <a:cs typeface="Times New Roman"/>
              </a:rPr>
              <a:t>r</a:t>
            </a:r>
            <a:r>
              <a:rPr dirty="0" sz="2400" spc="-95" b="1">
                <a:solidFill>
                  <a:srgbClr val="C0C0C0"/>
                </a:solidFill>
                <a:latin typeface="Times New Roman"/>
                <a:cs typeface="Times New Roman"/>
              </a:rPr>
              <a:t>r</a:t>
            </a:r>
            <a:r>
              <a:rPr dirty="0" baseline="2314" sz="3600" spc="-3607">
                <a:latin typeface="宋体"/>
                <a:cs typeface="宋体"/>
              </a:rPr>
              <a:t>构</a:t>
            </a:r>
            <a:r>
              <a:rPr dirty="0" baseline="2314" sz="3600" spc="-3570">
                <a:latin typeface="宋体"/>
                <a:cs typeface="宋体"/>
              </a:rPr>
              <a:t>构</a:t>
            </a:r>
            <a:r>
              <a:rPr dirty="0" baseline="2314" sz="3600" spc="-3607">
                <a:latin typeface="宋体"/>
                <a:cs typeface="宋体"/>
              </a:rPr>
              <a:t>构</a:t>
            </a:r>
            <a:r>
              <a:rPr dirty="0" baseline="2314" sz="3600" spc="-3495">
                <a:latin typeface="宋体"/>
                <a:cs typeface="宋体"/>
              </a:rPr>
              <a:t>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baseline="2314" sz="3600" spc="-3607">
                <a:latin typeface="宋体"/>
                <a:cs typeface="宋体"/>
              </a:rPr>
              <a:t>成</a:t>
            </a:r>
            <a:r>
              <a:rPr dirty="0" baseline="2314" sz="3600" spc="-3570">
                <a:latin typeface="宋体"/>
                <a:cs typeface="宋体"/>
              </a:rPr>
              <a:t>成</a:t>
            </a:r>
            <a:r>
              <a:rPr dirty="0" baseline="2314" sz="3600" spc="-3607">
                <a:latin typeface="宋体"/>
                <a:cs typeface="宋体"/>
              </a:rPr>
              <a:t>成</a:t>
            </a:r>
            <a:r>
              <a:rPr dirty="0" baseline="2314" sz="3600" spc="-3495">
                <a:latin typeface="宋体"/>
                <a:cs typeface="宋体"/>
              </a:rPr>
              <a:t>成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baseline="2314" sz="3600" spc="-3607">
                <a:latin typeface="宋体"/>
                <a:cs typeface="宋体"/>
              </a:rPr>
              <a:t>，</a:t>
            </a:r>
            <a:r>
              <a:rPr dirty="0" baseline="2314" sz="3600" spc="-3570">
                <a:latin typeface="宋体"/>
                <a:cs typeface="宋体"/>
              </a:rPr>
              <a:t>，</a:t>
            </a:r>
            <a:r>
              <a:rPr dirty="0" baseline="2314" sz="3600" spc="-3607">
                <a:latin typeface="宋体"/>
                <a:cs typeface="宋体"/>
              </a:rPr>
              <a:t>，</a:t>
            </a:r>
            <a:r>
              <a:rPr dirty="0" baseline="2314" sz="3600" spc="-3495">
                <a:latin typeface="宋体"/>
                <a:cs typeface="宋体"/>
              </a:rPr>
              <a:t>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2314" sz="3600" spc="-3607">
                <a:latin typeface="宋体"/>
                <a:cs typeface="宋体"/>
              </a:rPr>
              <a:t>而</a:t>
            </a:r>
            <a:r>
              <a:rPr dirty="0" baseline="2314" sz="3600" spc="-3570">
                <a:latin typeface="宋体"/>
                <a:cs typeface="宋体"/>
              </a:rPr>
              <a:t>而</a:t>
            </a:r>
            <a:r>
              <a:rPr dirty="0" baseline="2314" sz="3600" spc="-3607">
                <a:latin typeface="宋体"/>
                <a:cs typeface="宋体"/>
              </a:rPr>
              <a:t>而</a:t>
            </a:r>
            <a:r>
              <a:rPr dirty="0" baseline="2314" sz="3600" spc="-3495">
                <a:latin typeface="宋体"/>
                <a:cs typeface="宋体"/>
              </a:rPr>
              <a:t>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而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而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而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而</a:t>
            </a:r>
            <a:r>
              <a:rPr dirty="0" baseline="2314" sz="3600" spc="-3607">
                <a:latin typeface="宋体"/>
                <a:cs typeface="宋体"/>
              </a:rPr>
              <a:t>不</a:t>
            </a:r>
            <a:r>
              <a:rPr dirty="0" baseline="2314" sz="3600" spc="-3570">
                <a:latin typeface="宋体"/>
                <a:cs typeface="宋体"/>
              </a:rPr>
              <a:t>不</a:t>
            </a:r>
            <a:r>
              <a:rPr dirty="0" baseline="2314" sz="3600" spc="-3607">
                <a:latin typeface="宋体"/>
                <a:cs typeface="宋体"/>
              </a:rPr>
              <a:t>不</a:t>
            </a:r>
            <a:r>
              <a:rPr dirty="0" baseline="2314" sz="3600" spc="-3495">
                <a:latin typeface="宋体"/>
                <a:cs typeface="宋体"/>
              </a:rPr>
              <a:t>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不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不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不</a:t>
            </a:r>
            <a:r>
              <a:rPr dirty="0" baseline="2314" sz="3600" spc="-3607">
                <a:latin typeface="宋体"/>
                <a:cs typeface="宋体"/>
              </a:rPr>
              <a:t>是</a:t>
            </a:r>
            <a:r>
              <a:rPr dirty="0" baseline="2314" sz="3600" spc="-3570">
                <a:latin typeface="宋体"/>
                <a:cs typeface="宋体"/>
              </a:rPr>
              <a:t>是</a:t>
            </a:r>
            <a:r>
              <a:rPr dirty="0" baseline="2314" sz="3600" spc="-3607">
                <a:latin typeface="宋体"/>
                <a:cs typeface="宋体"/>
              </a:rPr>
              <a:t>是</a:t>
            </a:r>
            <a:r>
              <a:rPr dirty="0" baseline="2314" sz="3600" spc="-3495">
                <a:latin typeface="宋体"/>
                <a:cs typeface="宋体"/>
              </a:rPr>
              <a:t>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baseline="2314" sz="3600" spc="-3607">
                <a:latin typeface="宋体"/>
                <a:cs typeface="宋体"/>
              </a:rPr>
              <a:t>惏</a:t>
            </a:r>
            <a:r>
              <a:rPr dirty="0" baseline="2314" sz="3600" spc="-3570">
                <a:latin typeface="宋体"/>
                <a:cs typeface="宋体"/>
              </a:rPr>
              <a:t>惏</a:t>
            </a:r>
            <a:r>
              <a:rPr dirty="0" baseline="2314" sz="3600" spc="-3607">
                <a:latin typeface="宋体"/>
                <a:cs typeface="宋体"/>
              </a:rPr>
              <a:t>惏</a:t>
            </a:r>
            <a:r>
              <a:rPr dirty="0" baseline="2314" sz="3600" spc="-3495">
                <a:latin typeface="宋体"/>
                <a:cs typeface="宋体"/>
              </a:rPr>
              <a:t>惏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惏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惏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惏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惏</a:t>
            </a:r>
            <a:r>
              <a:rPr dirty="0" baseline="2314" sz="3600" spc="-3607">
                <a:latin typeface="宋体"/>
                <a:cs typeface="宋体"/>
              </a:rPr>
              <a:t>杦</a:t>
            </a:r>
            <a:r>
              <a:rPr dirty="0" baseline="2314" sz="3600" spc="-3570">
                <a:latin typeface="宋体"/>
                <a:cs typeface="宋体"/>
              </a:rPr>
              <a:t>杦</a:t>
            </a:r>
            <a:r>
              <a:rPr dirty="0" baseline="2314" sz="3600" spc="-3607">
                <a:latin typeface="宋体"/>
                <a:cs typeface="宋体"/>
              </a:rPr>
              <a:t>杦</a:t>
            </a:r>
            <a:r>
              <a:rPr dirty="0" baseline="2314" sz="3600" spc="-3495">
                <a:latin typeface="宋体"/>
                <a:cs typeface="宋体"/>
              </a:rPr>
              <a:t>杦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杦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杦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杦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杦</a:t>
            </a:r>
            <a:r>
              <a:rPr dirty="0" baseline="2314" sz="3600" spc="-3607">
                <a:latin typeface="宋体"/>
                <a:cs typeface="宋体"/>
              </a:rPr>
              <a:t>于</a:t>
            </a:r>
            <a:r>
              <a:rPr dirty="0" baseline="2314" sz="3600" spc="-3570">
                <a:latin typeface="宋体"/>
                <a:cs typeface="宋体"/>
              </a:rPr>
              <a:t>于</a:t>
            </a:r>
            <a:r>
              <a:rPr dirty="0" baseline="2314" sz="3600" spc="-3607">
                <a:latin typeface="宋体"/>
                <a:cs typeface="宋体"/>
              </a:rPr>
              <a:t>于</a:t>
            </a:r>
            <a:r>
              <a:rPr dirty="0" baseline="2314" sz="3600" spc="-3495">
                <a:latin typeface="宋体"/>
                <a:cs typeface="宋体"/>
              </a:rPr>
              <a:t>于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于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于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于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于</a:t>
            </a:r>
            <a:r>
              <a:rPr dirty="0" baseline="2314" sz="3600" spc="-3607">
                <a:latin typeface="宋体"/>
                <a:cs typeface="宋体"/>
              </a:rPr>
              <a:t>单</a:t>
            </a:r>
            <a:r>
              <a:rPr dirty="0" baseline="2314" sz="3600" spc="-3570">
                <a:latin typeface="宋体"/>
                <a:cs typeface="宋体"/>
              </a:rPr>
              <a:t>单</a:t>
            </a:r>
            <a:r>
              <a:rPr dirty="0" baseline="2314" sz="3600" spc="-3607">
                <a:latin typeface="宋体"/>
                <a:cs typeface="宋体"/>
              </a:rPr>
              <a:t>单</a:t>
            </a:r>
            <a:r>
              <a:rPr dirty="0" baseline="2314" sz="3600" spc="-3495">
                <a:latin typeface="宋体"/>
                <a:cs typeface="宋体"/>
              </a:rPr>
              <a:t>单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单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单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单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单</a:t>
            </a:r>
            <a:r>
              <a:rPr dirty="0" baseline="2314" sz="3600" spc="-3607">
                <a:latin typeface="宋体"/>
                <a:cs typeface="宋体"/>
              </a:rPr>
              <a:t>个</a:t>
            </a:r>
            <a:r>
              <a:rPr dirty="0" baseline="2314" sz="3600" spc="-3570">
                <a:latin typeface="宋体"/>
                <a:cs typeface="宋体"/>
              </a:rPr>
              <a:t>个</a:t>
            </a:r>
            <a:r>
              <a:rPr dirty="0" baseline="2314" sz="3600" spc="-3607">
                <a:latin typeface="宋体"/>
                <a:cs typeface="宋体"/>
              </a:rPr>
              <a:t>个</a:t>
            </a:r>
            <a:r>
              <a:rPr dirty="0" baseline="2314" sz="3600" spc="-3495">
                <a:latin typeface="宋体"/>
                <a:cs typeface="宋体"/>
              </a:rPr>
              <a:t>个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570"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495"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强</a:t>
            </a:r>
            <a:r>
              <a:rPr dirty="0" baseline="2314" sz="3600" spc="-3570">
                <a:latin typeface="宋体"/>
                <a:cs typeface="宋体"/>
              </a:rPr>
              <a:t>强</a:t>
            </a:r>
            <a:r>
              <a:rPr dirty="0" baseline="2314" sz="3600" spc="-3607">
                <a:latin typeface="宋体"/>
                <a:cs typeface="宋体"/>
              </a:rPr>
              <a:t>强</a:t>
            </a:r>
            <a:r>
              <a:rPr dirty="0" baseline="2314" sz="3600" spc="-3495">
                <a:latin typeface="宋体"/>
                <a:cs typeface="宋体"/>
              </a:rPr>
              <a:t>强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强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强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强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强</a:t>
            </a:r>
            <a:r>
              <a:rPr dirty="0" baseline="2314" sz="3600" spc="-3607">
                <a:latin typeface="宋体"/>
                <a:cs typeface="宋体"/>
              </a:rPr>
              <a:t>大</a:t>
            </a:r>
            <a:r>
              <a:rPr dirty="0" baseline="2314" sz="3600" spc="-3570">
                <a:latin typeface="宋体"/>
                <a:cs typeface="宋体"/>
              </a:rPr>
              <a:t>大</a:t>
            </a:r>
            <a:r>
              <a:rPr dirty="0" baseline="2314" sz="3600" spc="-3607">
                <a:latin typeface="宋体"/>
                <a:cs typeface="宋体"/>
              </a:rPr>
              <a:t>大</a:t>
            </a:r>
            <a:r>
              <a:rPr dirty="0" baseline="2314" sz="3600" spc="-3495">
                <a:latin typeface="宋体"/>
                <a:cs typeface="宋体"/>
              </a:rPr>
              <a:t>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570"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的</a:t>
            </a:r>
            <a:r>
              <a:rPr dirty="0" baseline="2314" sz="3600" spc="-3495"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314" sz="3600" spc="-3607">
                <a:latin typeface="宋体"/>
                <a:cs typeface="宋体"/>
              </a:rPr>
              <a:t>大</a:t>
            </a:r>
            <a:r>
              <a:rPr dirty="0" baseline="2314" sz="3600" spc="-3570">
                <a:latin typeface="宋体"/>
                <a:cs typeface="宋体"/>
              </a:rPr>
              <a:t>大</a:t>
            </a:r>
            <a:r>
              <a:rPr dirty="0" baseline="2314" sz="3600" spc="-3607">
                <a:latin typeface="宋体"/>
                <a:cs typeface="宋体"/>
              </a:rPr>
              <a:t>大</a:t>
            </a:r>
            <a:r>
              <a:rPr dirty="0" baseline="2314" sz="3600" spc="-3495">
                <a:latin typeface="宋体"/>
                <a:cs typeface="宋体"/>
              </a:rPr>
              <a:t>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baseline="2314" sz="3600" spc="-3607">
                <a:latin typeface="宋体"/>
                <a:cs typeface="宋体"/>
              </a:rPr>
              <a:t>型</a:t>
            </a:r>
            <a:r>
              <a:rPr dirty="0" baseline="2314" sz="3600" spc="-3570">
                <a:latin typeface="宋体"/>
                <a:cs typeface="宋体"/>
              </a:rPr>
              <a:t>型</a:t>
            </a:r>
            <a:r>
              <a:rPr dirty="0" baseline="2314" sz="3600" spc="-3607">
                <a:latin typeface="宋体"/>
                <a:cs typeface="宋体"/>
              </a:rPr>
              <a:t>型</a:t>
            </a:r>
            <a:r>
              <a:rPr dirty="0" baseline="2314" sz="3600" spc="-3495">
                <a:latin typeface="宋体"/>
                <a:cs typeface="宋体"/>
              </a:rPr>
              <a:t>型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型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型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型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型</a:t>
            </a:r>
            <a:r>
              <a:rPr dirty="0" baseline="2314" sz="3600" spc="-3607">
                <a:latin typeface="宋体"/>
                <a:cs typeface="宋体"/>
              </a:rPr>
              <a:t>服</a:t>
            </a:r>
            <a:r>
              <a:rPr dirty="0" baseline="2314" sz="3600" spc="-3570">
                <a:latin typeface="宋体"/>
                <a:cs typeface="宋体"/>
              </a:rPr>
              <a:t>服</a:t>
            </a:r>
            <a:r>
              <a:rPr dirty="0" baseline="2314" sz="3600" spc="-3607">
                <a:latin typeface="宋体"/>
                <a:cs typeface="宋体"/>
              </a:rPr>
              <a:t>服</a:t>
            </a:r>
            <a:r>
              <a:rPr dirty="0" baseline="2314" sz="3600" spc="-3495">
                <a:latin typeface="宋体"/>
                <a:cs typeface="宋体"/>
              </a:rPr>
              <a:t>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baseline="2314" sz="3600" spc="-3607">
                <a:latin typeface="宋体"/>
                <a:cs typeface="宋体"/>
              </a:rPr>
              <a:t>务</a:t>
            </a:r>
            <a:r>
              <a:rPr dirty="0" baseline="2314" sz="3600" spc="-3570">
                <a:latin typeface="宋体"/>
                <a:cs typeface="宋体"/>
              </a:rPr>
              <a:t>务</a:t>
            </a:r>
            <a:r>
              <a:rPr dirty="0" baseline="2314" sz="3600" spc="-3607">
                <a:latin typeface="宋体"/>
                <a:cs typeface="宋体"/>
              </a:rPr>
              <a:t>务</a:t>
            </a:r>
            <a:r>
              <a:rPr dirty="0" baseline="2314" sz="3600" spc="-3495">
                <a:latin typeface="宋体"/>
                <a:cs typeface="宋体"/>
              </a:rPr>
              <a:t>务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baseline="2314" sz="3600" spc="-3607">
                <a:latin typeface="宋体"/>
                <a:cs typeface="宋体"/>
              </a:rPr>
              <a:t>器</a:t>
            </a:r>
            <a:r>
              <a:rPr dirty="0" baseline="2314" sz="3600" spc="-3570">
                <a:latin typeface="宋体"/>
                <a:cs typeface="宋体"/>
              </a:rPr>
              <a:t>器</a:t>
            </a:r>
            <a:r>
              <a:rPr dirty="0" baseline="2314" sz="3600" spc="-3607">
                <a:latin typeface="宋体"/>
                <a:cs typeface="宋体"/>
              </a:rPr>
              <a:t>器</a:t>
            </a:r>
            <a:r>
              <a:rPr dirty="0" baseline="2314" sz="3600" spc="-3495">
                <a:latin typeface="宋体"/>
                <a:cs typeface="宋体"/>
              </a:rPr>
              <a:t>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2400" spc="-110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baseline="2314" sz="3600" spc="-3607">
                <a:latin typeface="宋体"/>
                <a:cs typeface="宋体"/>
              </a:rPr>
              <a:t>。</a:t>
            </a:r>
            <a:r>
              <a:rPr dirty="0" baseline="2314" sz="3600" spc="-3570">
                <a:latin typeface="宋体"/>
                <a:cs typeface="宋体"/>
              </a:rPr>
              <a:t>。</a:t>
            </a:r>
            <a:r>
              <a:rPr dirty="0" baseline="2314" sz="3600" spc="-3607">
                <a:latin typeface="宋体"/>
                <a:cs typeface="宋体"/>
              </a:rPr>
              <a:t>。</a:t>
            </a:r>
            <a:r>
              <a:rPr dirty="0" baseline="2314" sz="3600" spc="-3495">
                <a:latin typeface="宋体"/>
                <a:cs typeface="宋体"/>
              </a:rPr>
              <a:t>。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2400" spc="-238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2400" spc="-240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240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674" y="2049779"/>
            <a:ext cx="6336791" cy="3846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1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36389B"/>
                </a:solidFill>
              </a:rPr>
              <a:t>应</a:t>
            </a:r>
            <a:r>
              <a:rPr dirty="0" sz="2800" spc="-20" b="0">
                <a:solidFill>
                  <a:srgbClr val="36389B"/>
                </a:solidFill>
              </a:rPr>
              <a:t>用服务</a:t>
            </a:r>
            <a:r>
              <a:rPr dirty="0" sz="2800" spc="-10" b="0">
                <a:solidFill>
                  <a:srgbClr val="36389B"/>
                </a:solidFill>
              </a:rPr>
              <a:t>器</a:t>
            </a:r>
            <a:r>
              <a:rPr dirty="0" sz="2800" spc="-20" b="0">
                <a:solidFill>
                  <a:srgbClr val="36389B"/>
                </a:solidFill>
              </a:rPr>
              <a:t>的水平</a:t>
            </a:r>
            <a:r>
              <a:rPr dirty="0" sz="2800" spc="-10" b="0">
                <a:solidFill>
                  <a:srgbClr val="36389B"/>
                </a:solidFill>
              </a:rPr>
              <a:t>扩</a:t>
            </a:r>
            <a:r>
              <a:rPr dirty="0" sz="2800" spc="-30" b="0">
                <a:solidFill>
                  <a:srgbClr val="36389B"/>
                </a:solidFill>
              </a:rPr>
              <a:t>展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31567"/>
            <a:ext cx="6224270" cy="2288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200" spc="-34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宋体"/>
                <a:cs typeface="宋体"/>
              </a:rPr>
              <a:t>基</a:t>
            </a:r>
            <a:r>
              <a:rPr dirty="0" sz="2200" spc="-15">
                <a:latin typeface="宋体"/>
                <a:cs typeface="宋体"/>
              </a:rPr>
              <a:t>于感</a:t>
            </a:r>
            <a:r>
              <a:rPr dirty="0" sz="2200" spc="-5">
                <a:latin typeface="宋体"/>
                <a:cs typeface="宋体"/>
              </a:rPr>
              <a:t>件</a:t>
            </a:r>
            <a:r>
              <a:rPr dirty="0" sz="2200" spc="-15">
                <a:latin typeface="宋体"/>
                <a:cs typeface="宋体"/>
              </a:rPr>
              <a:t>负</a:t>
            </a:r>
            <a:r>
              <a:rPr dirty="0" sz="2200" spc="-5">
                <a:latin typeface="宋体"/>
                <a:cs typeface="宋体"/>
              </a:rPr>
              <a:t>载</a:t>
            </a:r>
            <a:r>
              <a:rPr dirty="0" sz="2200" spc="-15">
                <a:latin typeface="宋体"/>
                <a:cs typeface="宋体"/>
              </a:rPr>
              <a:t>均衡</a:t>
            </a:r>
            <a:r>
              <a:rPr dirty="0" sz="2200" spc="-5">
                <a:latin typeface="宋体"/>
                <a:cs typeface="宋体"/>
              </a:rPr>
              <a:t>设</a:t>
            </a:r>
            <a:r>
              <a:rPr dirty="0" sz="2200" spc="-15">
                <a:latin typeface="宋体"/>
                <a:cs typeface="宋体"/>
              </a:rPr>
              <a:t>备</a:t>
            </a:r>
            <a:r>
              <a:rPr dirty="0" sz="2200" spc="-5">
                <a:latin typeface="宋体"/>
                <a:cs typeface="宋体"/>
              </a:rPr>
              <a:t>实</a:t>
            </a:r>
            <a:r>
              <a:rPr dirty="0" sz="2200" spc="-15">
                <a:latin typeface="宋体"/>
                <a:cs typeface="宋体"/>
              </a:rPr>
              <a:t>现负</a:t>
            </a:r>
            <a:r>
              <a:rPr dirty="0" sz="2200" spc="-5">
                <a:latin typeface="宋体"/>
                <a:cs typeface="宋体"/>
              </a:rPr>
              <a:t>载</a:t>
            </a:r>
            <a:r>
              <a:rPr dirty="0" sz="2200" spc="-15">
                <a:latin typeface="宋体"/>
                <a:cs typeface="宋体"/>
              </a:rPr>
              <a:t>均</a:t>
            </a:r>
            <a:r>
              <a:rPr dirty="0" sz="2200" spc="-5">
                <a:latin typeface="宋体"/>
                <a:cs typeface="宋体"/>
              </a:rPr>
              <a:t>衡</a:t>
            </a:r>
            <a:r>
              <a:rPr dirty="0" sz="2200" spc="-15">
                <a:latin typeface="宋体"/>
                <a:cs typeface="宋体"/>
              </a:rPr>
              <a:t>，</a:t>
            </a:r>
            <a:r>
              <a:rPr dirty="0" sz="2200" spc="-5">
                <a:latin typeface="宋体"/>
                <a:cs typeface="宋体"/>
              </a:rPr>
              <a:t>如</a:t>
            </a:r>
            <a:r>
              <a:rPr dirty="0" sz="2200" spc="-15" b="1">
                <a:latin typeface="Times New Roman"/>
                <a:cs typeface="Times New Roman"/>
              </a:rPr>
              <a:t>F</a:t>
            </a:r>
            <a:r>
              <a:rPr dirty="0" sz="2200" spc="-10" b="1">
                <a:latin typeface="Times New Roman"/>
                <a:cs typeface="Times New Roman"/>
              </a:rPr>
              <a:t>5</a:t>
            </a:r>
            <a:r>
              <a:rPr dirty="0" sz="2200" spc="-15">
                <a:latin typeface="宋体"/>
                <a:cs typeface="宋体"/>
              </a:rPr>
              <a:t>设</a:t>
            </a:r>
            <a:r>
              <a:rPr dirty="0" sz="2200" spc="-25">
                <a:latin typeface="宋体"/>
                <a:cs typeface="宋体"/>
              </a:rPr>
              <a:t>备</a:t>
            </a:r>
            <a:endParaRPr sz="2200">
              <a:latin typeface="宋体"/>
              <a:cs typeface="宋体"/>
            </a:endParaRPr>
          </a:p>
          <a:p>
            <a:pPr marL="12700">
              <a:lnSpc>
                <a:spcPts val="2570"/>
              </a:lnSpc>
              <a:spcBef>
                <a:spcPts val="670"/>
              </a:spcBef>
              <a:tabLst>
                <a:tab pos="280670" algn="l"/>
              </a:tabLst>
            </a:pPr>
            <a:r>
              <a:rPr dirty="0" sz="2200" spc="-34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200" spc="-34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宋体"/>
                <a:cs typeface="宋体"/>
              </a:rPr>
              <a:t>基</a:t>
            </a:r>
            <a:r>
              <a:rPr dirty="0" sz="2200" spc="-15">
                <a:latin typeface="宋体"/>
                <a:cs typeface="宋体"/>
              </a:rPr>
              <a:t>于软</a:t>
            </a:r>
            <a:r>
              <a:rPr dirty="0" sz="2200" spc="-5">
                <a:latin typeface="宋体"/>
                <a:cs typeface="宋体"/>
              </a:rPr>
              <a:t>件</a:t>
            </a:r>
            <a:r>
              <a:rPr dirty="0" sz="2200" spc="-15">
                <a:latin typeface="宋体"/>
                <a:cs typeface="宋体"/>
              </a:rPr>
              <a:t>的</a:t>
            </a:r>
            <a:r>
              <a:rPr dirty="0" sz="2200" spc="-5">
                <a:latin typeface="宋体"/>
                <a:cs typeface="宋体"/>
              </a:rPr>
              <a:t>方</a:t>
            </a:r>
            <a:r>
              <a:rPr dirty="0" sz="2200" spc="-15">
                <a:latin typeface="宋体"/>
                <a:cs typeface="宋体"/>
              </a:rPr>
              <a:t>式实</a:t>
            </a:r>
            <a:r>
              <a:rPr dirty="0" sz="2200" spc="-5">
                <a:latin typeface="宋体"/>
                <a:cs typeface="宋体"/>
              </a:rPr>
              <a:t>现</a:t>
            </a:r>
            <a:r>
              <a:rPr dirty="0" sz="2200" spc="-15">
                <a:latin typeface="宋体"/>
                <a:cs typeface="宋体"/>
              </a:rPr>
              <a:t>负</a:t>
            </a:r>
            <a:r>
              <a:rPr dirty="0" sz="2200" spc="-5">
                <a:latin typeface="宋体"/>
                <a:cs typeface="宋体"/>
              </a:rPr>
              <a:t>载</a:t>
            </a:r>
            <a:r>
              <a:rPr dirty="0" sz="2200" spc="-15">
                <a:latin typeface="宋体"/>
                <a:cs typeface="宋体"/>
              </a:rPr>
              <a:t>均衡</a:t>
            </a:r>
            <a:r>
              <a:rPr dirty="0" sz="2200" spc="-5">
                <a:latin typeface="宋体"/>
                <a:cs typeface="宋体"/>
              </a:rPr>
              <a:t>，</a:t>
            </a:r>
            <a:r>
              <a:rPr dirty="0" sz="2200" spc="-15">
                <a:latin typeface="宋体"/>
                <a:cs typeface="宋体"/>
              </a:rPr>
              <a:t>如</a:t>
            </a:r>
            <a:r>
              <a:rPr dirty="0" sz="2200" spc="-5">
                <a:latin typeface="宋体"/>
                <a:cs typeface="宋体"/>
              </a:rPr>
              <a:t>通</a:t>
            </a:r>
            <a:r>
              <a:rPr dirty="0" sz="2200" spc="-15">
                <a:latin typeface="宋体"/>
                <a:cs typeface="宋体"/>
              </a:rPr>
              <a:t>过配</a:t>
            </a:r>
            <a:r>
              <a:rPr dirty="0" sz="2200" spc="-25">
                <a:latin typeface="宋体"/>
                <a:cs typeface="宋体"/>
              </a:rPr>
              <a:t>置</a:t>
            </a:r>
            <a:endParaRPr sz="2200">
              <a:latin typeface="宋体"/>
              <a:cs typeface="宋体"/>
            </a:endParaRPr>
          </a:p>
          <a:p>
            <a:pPr marL="280670">
              <a:lnSpc>
                <a:spcPts val="2570"/>
              </a:lnSpc>
            </a:pPr>
            <a:r>
              <a:rPr dirty="0" sz="2200" spc="-25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p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spc="-15" b="1">
                <a:latin typeface="Times New Roman"/>
                <a:cs typeface="Times New Roman"/>
              </a:rPr>
              <a:t>he</a:t>
            </a:r>
            <a:r>
              <a:rPr dirty="0" sz="2200" spc="-5" b="1">
                <a:latin typeface="Times New Roman"/>
                <a:cs typeface="Times New Roman"/>
              </a:rPr>
              <a:t> </a:t>
            </a:r>
            <a:r>
              <a:rPr dirty="0" sz="2200" spc="-15" b="1">
                <a:latin typeface="Times New Roman"/>
                <a:cs typeface="Times New Roman"/>
              </a:rPr>
              <a:t>H</a:t>
            </a:r>
            <a:r>
              <a:rPr dirty="0" sz="2200" spc="-10" b="1">
                <a:latin typeface="Times New Roman"/>
                <a:cs typeface="Times New Roman"/>
              </a:rPr>
              <a:t>ttp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5" b="1">
                <a:latin typeface="Times New Roman"/>
                <a:cs typeface="Times New Roman"/>
              </a:rPr>
              <a:t>er</a:t>
            </a:r>
            <a:r>
              <a:rPr dirty="0" sz="2200" spc="-10" b="1">
                <a:latin typeface="Times New Roman"/>
                <a:cs typeface="Times New Roman"/>
              </a:rPr>
              <a:t>v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0" b="1">
                <a:latin typeface="Times New Roman"/>
                <a:cs typeface="Times New Roman"/>
              </a:rPr>
              <a:t>r</a:t>
            </a:r>
            <a:endParaRPr sz="2200">
              <a:latin typeface="Times New Roman"/>
              <a:cs typeface="Times New Roman"/>
            </a:endParaRPr>
          </a:p>
          <a:p>
            <a:pPr marL="594360" indent="-223520">
              <a:lnSpc>
                <a:spcPct val="100000"/>
              </a:lnSpc>
              <a:spcBef>
                <a:spcPts val="515"/>
              </a:spcBef>
              <a:buChar char=""/>
              <a:tabLst>
                <a:tab pos="594995" algn="l"/>
              </a:tabLst>
            </a:pP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0" b="1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200" spc="-10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n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复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制</a:t>
            </a:r>
            <a:endParaRPr sz="2200">
              <a:latin typeface="宋体"/>
              <a:cs typeface="宋体"/>
            </a:endParaRPr>
          </a:p>
          <a:p>
            <a:pPr marL="594360" indent="-223520">
              <a:lnSpc>
                <a:spcPct val="100000"/>
              </a:lnSpc>
              <a:spcBef>
                <a:spcPts val="525"/>
              </a:spcBef>
              <a:buChar char=""/>
              <a:tabLst>
                <a:tab pos="594995" algn="l"/>
              </a:tabLst>
            </a:pP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0" b="1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200" spc="-10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n</a:t>
            </a:r>
            <a:r>
              <a:rPr dirty="0" sz="2200" b="1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200" spc="-10" b="1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200" spc="-5" b="1">
                <a:solidFill>
                  <a:srgbClr val="36389B"/>
                </a:solidFill>
                <a:latin typeface="Times New Roman"/>
                <a:cs typeface="Times New Roman"/>
              </a:rPr>
              <a:t>k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y</a:t>
            </a:r>
            <a:endParaRPr sz="2200">
              <a:latin typeface="Times New Roman"/>
              <a:cs typeface="Times New Roman"/>
            </a:endParaRPr>
          </a:p>
          <a:p>
            <a:pPr marL="594360" indent="-223520">
              <a:lnSpc>
                <a:spcPct val="100000"/>
              </a:lnSpc>
              <a:spcBef>
                <a:spcPts val="515"/>
              </a:spcBef>
              <a:buChar char=""/>
              <a:tabLst>
                <a:tab pos="594995" algn="l"/>
              </a:tabLst>
            </a:pP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基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于</a:t>
            </a:r>
            <a:r>
              <a:rPr dirty="0" sz="2200" spc="-25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200" spc="-10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200" spc="-30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集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中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式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200" spc="-10" b="1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200" spc="-10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200" spc="-15" b="1">
                <a:solidFill>
                  <a:srgbClr val="36389B"/>
                </a:solidFill>
                <a:latin typeface="Times New Roman"/>
                <a:cs typeface="Times New Roman"/>
              </a:rPr>
              <a:t>n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8696" y="1363471"/>
            <a:ext cx="4128770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4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（</a:t>
            </a:r>
            <a:r>
              <a:rPr dirty="0" sz="2800" spc="-10" b="1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）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数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据库层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水平扩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展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3164" y="2013203"/>
            <a:ext cx="3171190" cy="823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36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10">
                <a:latin typeface="宋体"/>
                <a:cs typeface="宋体"/>
              </a:rPr>
              <a:t>实现</a:t>
            </a:r>
            <a:r>
              <a:rPr dirty="0" sz="2400" spc="-1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v</a:t>
            </a:r>
            <a:r>
              <a:rPr dirty="0" sz="2400" b="1">
                <a:latin typeface="Times New Roman"/>
                <a:cs typeface="Times New Roman"/>
              </a:rPr>
              <a:t>el</a:t>
            </a:r>
            <a:r>
              <a:rPr dirty="0" sz="2400" spc="-15" b="1">
                <a:latin typeface="Times New Roman"/>
                <a:cs typeface="Times New Roman"/>
              </a:rPr>
              <a:t>4</a:t>
            </a:r>
            <a:r>
              <a:rPr dirty="0" sz="2400" spc="10">
                <a:latin typeface="宋体"/>
                <a:cs typeface="宋体"/>
              </a:rPr>
              <a:t>的最大挑</a:t>
            </a:r>
            <a:r>
              <a:rPr dirty="0" sz="2400">
                <a:latin typeface="宋体"/>
                <a:cs typeface="宋体"/>
              </a:rPr>
              <a:t>战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2855"/>
              </a:lnSpc>
              <a:spcBef>
                <a:spcPts val="740"/>
              </a:spcBef>
            </a:pPr>
            <a:r>
              <a:rPr dirty="0" sz="2400" spc="-36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10">
                <a:latin typeface="宋体"/>
                <a:cs typeface="宋体"/>
              </a:rPr>
              <a:t>常见方</a:t>
            </a:r>
            <a:r>
              <a:rPr dirty="0" sz="2400">
                <a:latin typeface="宋体"/>
                <a:cs typeface="宋体"/>
              </a:rPr>
              <a:t>式</a:t>
            </a:r>
            <a:endParaRPr sz="2400">
              <a:latin typeface="宋体"/>
              <a:cs typeface="宋体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18606" y="2899600"/>
          <a:ext cx="6555105" cy="3317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79"/>
                <a:gridCol w="5071871"/>
              </a:tblGrid>
              <a:tr h="1005839">
                <a:tc>
                  <a:txBody>
                    <a:bodyPr/>
                    <a:lstStyle/>
                    <a:p>
                      <a:pPr marL="208279" marR="195580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数据库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的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垂直切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分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0330" marR="104139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将不同功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能模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块涉及的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表划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分到不同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的物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枞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数据库中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，从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而将对这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些表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的访问恪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枵分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担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到多个不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同的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物枞数据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库中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。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306">
                <a:tc rowSpan="2"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数据库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的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同惊个数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据库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在多个物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枞服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务器上有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多份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拷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5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贝，彼此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同步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。对数据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库的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写操作都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统惊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到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13943">
                <a:tc rowSpan="2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dirty="0" sz="2000" spc="2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读</a:t>
                      </a:r>
                      <a:r>
                        <a:rPr dirty="0" sz="2000" spc="-20" b="1">
                          <a:solidFill>
                            <a:srgbClr val="36389B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写分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果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惊个主服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务器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上，而读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操作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则分摊到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多台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服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3225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务器上。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实现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数据库访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问恪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枵的分担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。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2894">
                <a:tc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数据库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的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将原来存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储在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惊个数据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表中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的数据，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按照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惊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67893">
                <a:tc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水平切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分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定规则，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切分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到多个不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同的</a:t>
                      </a:r>
                      <a:r>
                        <a:rPr dirty="0" sz="2000" spc="1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物枞数据</a:t>
                      </a:r>
                      <a:r>
                        <a:rPr dirty="0" sz="2000" spc="-5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库中</a:t>
                      </a:r>
                      <a:r>
                        <a:rPr dirty="0" sz="2000">
                          <a:solidFill>
                            <a:srgbClr val="36389B"/>
                          </a:solidFill>
                          <a:latin typeface="宋体"/>
                          <a:cs typeface="宋体"/>
                        </a:rPr>
                        <a:t>。</a:t>
                      </a:r>
                      <a:endParaRPr sz="20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20044" y="1347723"/>
            <a:ext cx="3049270" cy="511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5">
                <a:solidFill>
                  <a:srgbClr val="36389B"/>
                </a:solidFill>
                <a:latin typeface="Arial Unicode MS"/>
                <a:cs typeface="Arial Unicode MS"/>
              </a:rPr>
              <a:t>5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3200" spc="-76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204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19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775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系统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安</a:t>
            </a:r>
            <a:r>
              <a:rPr dirty="0" sz="3200">
                <a:solidFill>
                  <a:srgbClr val="36389B"/>
                </a:solidFill>
                <a:latin typeface="Arial Unicode MS"/>
                <a:cs typeface="Arial Unicode MS"/>
              </a:rPr>
              <a:t>全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7169" y="2767583"/>
            <a:ext cx="1697735" cy="2240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743078" y="2773679"/>
            <a:ext cx="1645920" cy="2199640"/>
          </a:xfrm>
          <a:custGeom>
            <a:avLst/>
            <a:gdLst/>
            <a:ahLst/>
            <a:cxnLst/>
            <a:rect l="l" t="t" r="r" b="b"/>
            <a:pathLst>
              <a:path w="1645920" h="2199640">
                <a:moveTo>
                  <a:pt x="1497389" y="2168394"/>
                </a:moveTo>
                <a:lnTo>
                  <a:pt x="1497389" y="30737"/>
                </a:lnTo>
                <a:lnTo>
                  <a:pt x="1458065" y="14045"/>
                </a:lnTo>
                <a:lnTo>
                  <a:pt x="1415943" y="3607"/>
                </a:lnTo>
                <a:lnTo>
                  <a:pt x="1371599" y="0"/>
                </a:lnTo>
                <a:lnTo>
                  <a:pt x="274319" y="0"/>
                </a:lnTo>
                <a:lnTo>
                  <a:pt x="229605" y="3607"/>
                </a:lnTo>
                <a:lnTo>
                  <a:pt x="187269" y="14045"/>
                </a:lnTo>
                <a:lnTo>
                  <a:pt x="147858" y="30737"/>
                </a:lnTo>
                <a:lnTo>
                  <a:pt x="111922" y="53108"/>
                </a:lnTo>
                <a:lnTo>
                  <a:pt x="80009" y="80581"/>
                </a:lnTo>
                <a:lnTo>
                  <a:pt x="52669" y="112580"/>
                </a:lnTo>
                <a:lnTo>
                  <a:pt x="30449" y="148530"/>
                </a:lnTo>
                <a:lnTo>
                  <a:pt x="13898" y="187854"/>
                </a:lnTo>
                <a:lnTo>
                  <a:pt x="3566" y="229976"/>
                </a:lnTo>
                <a:lnTo>
                  <a:pt x="0" y="274319"/>
                </a:lnTo>
                <a:lnTo>
                  <a:pt x="0" y="1924811"/>
                </a:lnTo>
                <a:lnTo>
                  <a:pt x="3566" y="1969155"/>
                </a:lnTo>
                <a:lnTo>
                  <a:pt x="13898" y="2011277"/>
                </a:lnTo>
                <a:lnTo>
                  <a:pt x="30449" y="2050601"/>
                </a:lnTo>
                <a:lnTo>
                  <a:pt x="52669" y="2086551"/>
                </a:lnTo>
                <a:lnTo>
                  <a:pt x="80009" y="2118550"/>
                </a:lnTo>
                <a:lnTo>
                  <a:pt x="111922" y="2146023"/>
                </a:lnTo>
                <a:lnTo>
                  <a:pt x="147858" y="2168394"/>
                </a:lnTo>
                <a:lnTo>
                  <a:pt x="187269" y="2185086"/>
                </a:lnTo>
                <a:lnTo>
                  <a:pt x="229605" y="2195524"/>
                </a:lnTo>
                <a:lnTo>
                  <a:pt x="274319" y="2199131"/>
                </a:lnTo>
                <a:lnTo>
                  <a:pt x="1371599" y="2199131"/>
                </a:lnTo>
                <a:lnTo>
                  <a:pt x="1415943" y="2195524"/>
                </a:lnTo>
                <a:lnTo>
                  <a:pt x="1458065" y="2185086"/>
                </a:lnTo>
                <a:lnTo>
                  <a:pt x="1497389" y="2168394"/>
                </a:lnTo>
                <a:close/>
              </a:path>
              <a:path w="1645920" h="2199640">
                <a:moveTo>
                  <a:pt x="1645919" y="1924811"/>
                </a:moveTo>
                <a:lnTo>
                  <a:pt x="1645919" y="274319"/>
                </a:lnTo>
                <a:lnTo>
                  <a:pt x="1645006" y="251906"/>
                </a:lnTo>
                <a:lnTo>
                  <a:pt x="1637911" y="208601"/>
                </a:lnTo>
                <a:lnTo>
                  <a:pt x="1624274" y="167806"/>
                </a:lnTo>
                <a:lnTo>
                  <a:pt x="1604670" y="130097"/>
                </a:lnTo>
                <a:lnTo>
                  <a:pt x="1579676" y="96051"/>
                </a:lnTo>
                <a:lnTo>
                  <a:pt x="1549868" y="66243"/>
                </a:lnTo>
                <a:lnTo>
                  <a:pt x="1515821" y="41249"/>
                </a:lnTo>
                <a:lnTo>
                  <a:pt x="1515821" y="2157882"/>
                </a:lnTo>
                <a:lnTo>
                  <a:pt x="1549868" y="2132888"/>
                </a:lnTo>
                <a:lnTo>
                  <a:pt x="1579676" y="2103080"/>
                </a:lnTo>
                <a:lnTo>
                  <a:pt x="1604670" y="2069033"/>
                </a:lnTo>
                <a:lnTo>
                  <a:pt x="1624274" y="2031325"/>
                </a:lnTo>
                <a:lnTo>
                  <a:pt x="1637911" y="1990530"/>
                </a:lnTo>
                <a:lnTo>
                  <a:pt x="1645006" y="1947225"/>
                </a:lnTo>
                <a:lnTo>
                  <a:pt x="1645919" y="1924811"/>
                </a:lnTo>
                <a:close/>
              </a:path>
            </a:pathLst>
          </a:custGeom>
          <a:solidFill>
            <a:srgbClr val="3CA0E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756793" y="4392167"/>
            <a:ext cx="1624583" cy="556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756793" y="2791967"/>
            <a:ext cx="1624583" cy="554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721742" y="5007863"/>
            <a:ext cx="1697735" cy="682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756793" y="5026151"/>
            <a:ext cx="1624583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300862" y="2526791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367936" y="476298"/>
                </a:moveTo>
                <a:lnTo>
                  <a:pt x="367936" y="28104"/>
                </a:lnTo>
                <a:lnTo>
                  <a:pt x="331610" y="12838"/>
                </a:lnTo>
                <a:lnTo>
                  <a:pt x="292614" y="3296"/>
                </a:lnTo>
                <a:lnTo>
                  <a:pt x="251459" y="0"/>
                </a:lnTo>
                <a:lnTo>
                  <a:pt x="230862" y="834"/>
                </a:lnTo>
                <a:lnTo>
                  <a:pt x="191094" y="7319"/>
                </a:lnTo>
                <a:lnTo>
                  <a:pt x="153662" y="19788"/>
                </a:lnTo>
                <a:lnTo>
                  <a:pt x="119087" y="37720"/>
                </a:lnTo>
                <a:lnTo>
                  <a:pt x="87891" y="60595"/>
                </a:lnTo>
                <a:lnTo>
                  <a:pt x="60595" y="87891"/>
                </a:lnTo>
                <a:lnTo>
                  <a:pt x="37720" y="119087"/>
                </a:lnTo>
                <a:lnTo>
                  <a:pt x="19788" y="153662"/>
                </a:lnTo>
                <a:lnTo>
                  <a:pt x="7319" y="191094"/>
                </a:lnTo>
                <a:lnTo>
                  <a:pt x="834" y="230862"/>
                </a:lnTo>
                <a:lnTo>
                  <a:pt x="0" y="251459"/>
                </a:lnTo>
                <a:lnTo>
                  <a:pt x="834" y="272274"/>
                </a:lnTo>
                <a:lnTo>
                  <a:pt x="7319" y="312413"/>
                </a:lnTo>
                <a:lnTo>
                  <a:pt x="19788" y="350138"/>
                </a:lnTo>
                <a:lnTo>
                  <a:pt x="37720" y="384938"/>
                </a:lnTo>
                <a:lnTo>
                  <a:pt x="60595" y="416298"/>
                </a:lnTo>
                <a:lnTo>
                  <a:pt x="87891" y="443709"/>
                </a:lnTo>
                <a:lnTo>
                  <a:pt x="119087" y="466657"/>
                </a:lnTo>
                <a:lnTo>
                  <a:pt x="153662" y="484631"/>
                </a:lnTo>
                <a:lnTo>
                  <a:pt x="191094" y="497119"/>
                </a:lnTo>
                <a:lnTo>
                  <a:pt x="230862" y="503608"/>
                </a:lnTo>
                <a:lnTo>
                  <a:pt x="251459" y="504443"/>
                </a:lnTo>
                <a:lnTo>
                  <a:pt x="272274" y="503608"/>
                </a:lnTo>
                <a:lnTo>
                  <a:pt x="312413" y="497119"/>
                </a:lnTo>
                <a:lnTo>
                  <a:pt x="350138" y="484631"/>
                </a:lnTo>
                <a:lnTo>
                  <a:pt x="367936" y="476298"/>
                </a:lnTo>
                <a:close/>
              </a:path>
              <a:path w="504825" h="504825">
                <a:moveTo>
                  <a:pt x="504443" y="251459"/>
                </a:moveTo>
                <a:lnTo>
                  <a:pt x="501146" y="210718"/>
                </a:lnTo>
                <a:lnTo>
                  <a:pt x="491593" y="172053"/>
                </a:lnTo>
                <a:lnTo>
                  <a:pt x="476298" y="135984"/>
                </a:lnTo>
                <a:lnTo>
                  <a:pt x="455773" y="103034"/>
                </a:lnTo>
                <a:lnTo>
                  <a:pt x="430529" y="73723"/>
                </a:lnTo>
                <a:lnTo>
                  <a:pt x="401080" y="48572"/>
                </a:lnTo>
                <a:lnTo>
                  <a:pt x="384938" y="37720"/>
                </a:lnTo>
                <a:lnTo>
                  <a:pt x="384938" y="466657"/>
                </a:lnTo>
                <a:lnTo>
                  <a:pt x="416298" y="443709"/>
                </a:lnTo>
                <a:lnTo>
                  <a:pt x="443709" y="416298"/>
                </a:lnTo>
                <a:lnTo>
                  <a:pt x="466657" y="384938"/>
                </a:lnTo>
                <a:lnTo>
                  <a:pt x="484631" y="350138"/>
                </a:lnTo>
                <a:lnTo>
                  <a:pt x="497119" y="312413"/>
                </a:lnTo>
                <a:lnTo>
                  <a:pt x="503608" y="272274"/>
                </a:lnTo>
                <a:lnTo>
                  <a:pt x="504443" y="251459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306957" y="2529839"/>
            <a:ext cx="486155" cy="489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317626" y="2537460"/>
            <a:ext cx="452627" cy="446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345057" y="2549651"/>
            <a:ext cx="400811" cy="3627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458856" y="2564890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34600" y="3537202"/>
            <a:ext cx="124968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10">
                <a:latin typeface="宋体"/>
                <a:cs typeface="宋体"/>
              </a:rPr>
              <a:t>愓用安</a:t>
            </a:r>
            <a:r>
              <a:rPr dirty="0" sz="2400">
                <a:latin typeface="宋体"/>
                <a:cs typeface="宋体"/>
              </a:rPr>
              <a:t>全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53589" y="2723388"/>
            <a:ext cx="1696211" cy="2240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79497" y="2743529"/>
            <a:ext cx="1645920" cy="2185670"/>
          </a:xfrm>
          <a:custGeom>
            <a:avLst/>
            <a:gdLst/>
            <a:ahLst/>
            <a:cxnLst/>
            <a:rect l="l" t="t" r="r" b="b"/>
            <a:pathLst>
              <a:path w="1645920" h="2185670">
                <a:moveTo>
                  <a:pt x="80581" y="2104505"/>
                </a:moveTo>
                <a:lnTo>
                  <a:pt x="80581" y="66536"/>
                </a:lnTo>
                <a:lnTo>
                  <a:pt x="66243" y="82006"/>
                </a:lnTo>
                <a:lnTo>
                  <a:pt x="41249" y="116052"/>
                </a:lnTo>
                <a:lnTo>
                  <a:pt x="21645" y="153761"/>
                </a:lnTo>
                <a:lnTo>
                  <a:pt x="8008" y="194556"/>
                </a:lnTo>
                <a:lnTo>
                  <a:pt x="913" y="237861"/>
                </a:lnTo>
                <a:lnTo>
                  <a:pt x="0" y="260274"/>
                </a:lnTo>
                <a:lnTo>
                  <a:pt x="0" y="1910766"/>
                </a:lnTo>
                <a:lnTo>
                  <a:pt x="3607" y="1955110"/>
                </a:lnTo>
                <a:lnTo>
                  <a:pt x="14045" y="1997232"/>
                </a:lnTo>
                <a:lnTo>
                  <a:pt x="30737" y="2036556"/>
                </a:lnTo>
                <a:lnTo>
                  <a:pt x="53108" y="2072505"/>
                </a:lnTo>
                <a:lnTo>
                  <a:pt x="80581" y="2104505"/>
                </a:lnTo>
                <a:close/>
              </a:path>
              <a:path w="1645920" h="2185670">
                <a:moveTo>
                  <a:pt x="1437813" y="2177078"/>
                </a:moveTo>
                <a:lnTo>
                  <a:pt x="1437813" y="-6036"/>
                </a:lnTo>
                <a:lnTo>
                  <a:pt x="1416314" y="-10437"/>
                </a:lnTo>
                <a:lnTo>
                  <a:pt x="1394219" y="-13131"/>
                </a:lnTo>
                <a:lnTo>
                  <a:pt x="1371599" y="-14045"/>
                </a:lnTo>
                <a:lnTo>
                  <a:pt x="274319" y="-14045"/>
                </a:lnTo>
                <a:lnTo>
                  <a:pt x="229976" y="-10437"/>
                </a:lnTo>
                <a:lnTo>
                  <a:pt x="187854" y="0"/>
                </a:lnTo>
                <a:lnTo>
                  <a:pt x="148530" y="16692"/>
                </a:lnTo>
                <a:lnTo>
                  <a:pt x="112580" y="39063"/>
                </a:lnTo>
                <a:lnTo>
                  <a:pt x="112580" y="2131978"/>
                </a:lnTo>
                <a:lnTo>
                  <a:pt x="130097" y="2143837"/>
                </a:lnTo>
                <a:lnTo>
                  <a:pt x="167806" y="2163441"/>
                </a:lnTo>
                <a:lnTo>
                  <a:pt x="208601" y="2177078"/>
                </a:lnTo>
                <a:lnTo>
                  <a:pt x="251906" y="2184172"/>
                </a:lnTo>
                <a:lnTo>
                  <a:pt x="274319" y="2185086"/>
                </a:lnTo>
                <a:lnTo>
                  <a:pt x="1371599" y="2185086"/>
                </a:lnTo>
                <a:lnTo>
                  <a:pt x="1394219" y="2184172"/>
                </a:lnTo>
                <a:lnTo>
                  <a:pt x="1416314" y="2181479"/>
                </a:lnTo>
                <a:lnTo>
                  <a:pt x="1437813" y="2177078"/>
                </a:lnTo>
                <a:close/>
              </a:path>
              <a:path w="1645920" h="2185670">
                <a:moveTo>
                  <a:pt x="1498061" y="2154349"/>
                </a:moveTo>
                <a:lnTo>
                  <a:pt x="1498061" y="16692"/>
                </a:lnTo>
                <a:lnTo>
                  <a:pt x="1478756" y="7600"/>
                </a:lnTo>
                <a:lnTo>
                  <a:pt x="1458650" y="0"/>
                </a:lnTo>
                <a:lnTo>
                  <a:pt x="1458650" y="2171041"/>
                </a:lnTo>
                <a:lnTo>
                  <a:pt x="1478756" y="2163441"/>
                </a:lnTo>
                <a:lnTo>
                  <a:pt x="1498061" y="2154349"/>
                </a:lnTo>
                <a:close/>
              </a:path>
              <a:path w="1645920" h="2185670">
                <a:moveTo>
                  <a:pt x="1645919" y="1910766"/>
                </a:moveTo>
                <a:lnTo>
                  <a:pt x="1645919" y="260274"/>
                </a:lnTo>
                <a:lnTo>
                  <a:pt x="1645016" y="237861"/>
                </a:lnTo>
                <a:lnTo>
                  <a:pt x="1637998" y="194556"/>
                </a:lnTo>
                <a:lnTo>
                  <a:pt x="1624488" y="153761"/>
                </a:lnTo>
                <a:lnTo>
                  <a:pt x="1605034" y="116052"/>
                </a:lnTo>
                <a:lnTo>
                  <a:pt x="1580186" y="82006"/>
                </a:lnTo>
                <a:lnTo>
                  <a:pt x="1550490" y="52197"/>
                </a:lnTo>
                <a:lnTo>
                  <a:pt x="1550490" y="2118843"/>
                </a:lnTo>
                <a:lnTo>
                  <a:pt x="1580186" y="2089035"/>
                </a:lnTo>
                <a:lnTo>
                  <a:pt x="1605034" y="2054988"/>
                </a:lnTo>
                <a:lnTo>
                  <a:pt x="1624488" y="2017280"/>
                </a:lnTo>
                <a:lnTo>
                  <a:pt x="1637998" y="1976485"/>
                </a:lnTo>
                <a:lnTo>
                  <a:pt x="1645016" y="1933180"/>
                </a:lnTo>
                <a:lnTo>
                  <a:pt x="1645919" y="1910766"/>
                </a:lnTo>
                <a:close/>
              </a:path>
            </a:pathLst>
          </a:custGeom>
          <a:solidFill>
            <a:srgbClr val="72E77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93213" y="4346447"/>
            <a:ext cx="1623059" cy="5577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593213" y="2746248"/>
            <a:ext cx="1623059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138806" y="2531168"/>
            <a:ext cx="502920" cy="455930"/>
          </a:xfrm>
          <a:custGeom>
            <a:avLst/>
            <a:gdLst/>
            <a:ahLst/>
            <a:cxnLst/>
            <a:rect l="l" t="t" r="r" b="b"/>
            <a:pathLst>
              <a:path w="502920" h="455930">
                <a:moveTo>
                  <a:pt x="103034" y="407200"/>
                </a:moveTo>
                <a:lnTo>
                  <a:pt x="103034" y="0"/>
                </a:lnTo>
                <a:lnTo>
                  <a:pt x="87891" y="12022"/>
                </a:lnTo>
                <a:lnTo>
                  <a:pt x="73723" y="25150"/>
                </a:lnTo>
                <a:lnTo>
                  <a:pt x="48572" y="54461"/>
                </a:lnTo>
                <a:lnTo>
                  <a:pt x="28104" y="87412"/>
                </a:lnTo>
                <a:lnTo>
                  <a:pt x="12838" y="123480"/>
                </a:lnTo>
                <a:lnTo>
                  <a:pt x="3296" y="162145"/>
                </a:lnTo>
                <a:lnTo>
                  <a:pt x="0" y="202887"/>
                </a:lnTo>
                <a:lnTo>
                  <a:pt x="834" y="223701"/>
                </a:lnTo>
                <a:lnTo>
                  <a:pt x="7319" y="263840"/>
                </a:lnTo>
                <a:lnTo>
                  <a:pt x="19788" y="301566"/>
                </a:lnTo>
                <a:lnTo>
                  <a:pt x="37720" y="336365"/>
                </a:lnTo>
                <a:lnTo>
                  <a:pt x="60595" y="367725"/>
                </a:lnTo>
                <a:lnTo>
                  <a:pt x="87891" y="395136"/>
                </a:lnTo>
                <a:lnTo>
                  <a:pt x="103034" y="407200"/>
                </a:lnTo>
                <a:close/>
              </a:path>
              <a:path w="502920" h="455930">
                <a:moveTo>
                  <a:pt x="366934" y="427725"/>
                </a:moveTo>
                <a:lnTo>
                  <a:pt x="366934" y="-20468"/>
                </a:lnTo>
                <a:lnTo>
                  <a:pt x="330866" y="-35734"/>
                </a:lnTo>
                <a:lnTo>
                  <a:pt x="292201" y="-45276"/>
                </a:lnTo>
                <a:lnTo>
                  <a:pt x="251459" y="-48572"/>
                </a:lnTo>
                <a:lnTo>
                  <a:pt x="230862" y="-47737"/>
                </a:lnTo>
                <a:lnTo>
                  <a:pt x="191094" y="-41253"/>
                </a:lnTo>
                <a:lnTo>
                  <a:pt x="153662" y="-28784"/>
                </a:lnTo>
                <a:lnTo>
                  <a:pt x="119087" y="-10852"/>
                </a:lnTo>
                <a:lnTo>
                  <a:pt x="119087" y="418085"/>
                </a:lnTo>
                <a:lnTo>
                  <a:pt x="153662" y="436059"/>
                </a:lnTo>
                <a:lnTo>
                  <a:pt x="191094" y="448546"/>
                </a:lnTo>
                <a:lnTo>
                  <a:pt x="230862" y="455035"/>
                </a:lnTo>
                <a:lnTo>
                  <a:pt x="251459" y="455871"/>
                </a:lnTo>
                <a:lnTo>
                  <a:pt x="272057" y="455035"/>
                </a:lnTo>
                <a:lnTo>
                  <a:pt x="311825" y="448546"/>
                </a:lnTo>
                <a:lnTo>
                  <a:pt x="349257" y="436059"/>
                </a:lnTo>
                <a:lnTo>
                  <a:pt x="366934" y="427725"/>
                </a:lnTo>
                <a:close/>
              </a:path>
              <a:path w="502920" h="455930">
                <a:moveTo>
                  <a:pt x="429196" y="381957"/>
                </a:moveTo>
                <a:lnTo>
                  <a:pt x="429196" y="25150"/>
                </a:lnTo>
                <a:lnTo>
                  <a:pt x="415028" y="12022"/>
                </a:lnTo>
                <a:lnTo>
                  <a:pt x="399885" y="0"/>
                </a:lnTo>
                <a:lnTo>
                  <a:pt x="399885" y="407200"/>
                </a:lnTo>
                <a:lnTo>
                  <a:pt x="415028" y="395136"/>
                </a:lnTo>
                <a:lnTo>
                  <a:pt x="429196" y="381957"/>
                </a:lnTo>
                <a:close/>
              </a:path>
              <a:path w="502920" h="455930">
                <a:moveTo>
                  <a:pt x="502919" y="202887"/>
                </a:moveTo>
                <a:lnTo>
                  <a:pt x="499623" y="162145"/>
                </a:lnTo>
                <a:lnTo>
                  <a:pt x="490081" y="123480"/>
                </a:lnTo>
                <a:lnTo>
                  <a:pt x="474815" y="87412"/>
                </a:lnTo>
                <a:lnTo>
                  <a:pt x="454347" y="54461"/>
                </a:lnTo>
                <a:lnTo>
                  <a:pt x="442324" y="39318"/>
                </a:lnTo>
                <a:lnTo>
                  <a:pt x="442324" y="367725"/>
                </a:lnTo>
                <a:lnTo>
                  <a:pt x="465199" y="336365"/>
                </a:lnTo>
                <a:lnTo>
                  <a:pt x="483131" y="301566"/>
                </a:lnTo>
                <a:lnTo>
                  <a:pt x="495600" y="263840"/>
                </a:lnTo>
                <a:lnTo>
                  <a:pt x="502085" y="223701"/>
                </a:lnTo>
                <a:lnTo>
                  <a:pt x="502919" y="202887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143377" y="2485644"/>
            <a:ext cx="487679" cy="487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154045" y="2493263"/>
            <a:ext cx="452627" cy="4434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181477" y="2505455"/>
            <a:ext cx="400811" cy="3611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296799" y="2519171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95403" y="3537202"/>
            <a:ext cx="124968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10">
                <a:latin typeface="宋体"/>
                <a:cs typeface="宋体"/>
              </a:rPr>
              <a:t>数据安</a:t>
            </a:r>
            <a:r>
              <a:rPr dirty="0" sz="2400">
                <a:latin typeface="宋体"/>
                <a:cs typeface="宋体"/>
              </a:rPr>
              <a:t>全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56638" y="4963667"/>
            <a:ext cx="1696211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591689" y="4981955"/>
            <a:ext cx="1623059" cy="6065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420489" y="2767583"/>
            <a:ext cx="1697735" cy="22402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447921" y="2795325"/>
            <a:ext cx="1644650" cy="2178050"/>
          </a:xfrm>
          <a:custGeom>
            <a:avLst/>
            <a:gdLst/>
            <a:ahLst/>
            <a:cxnLst/>
            <a:rect l="l" t="t" r="r" b="b"/>
            <a:pathLst>
              <a:path w="1644650" h="2178050">
                <a:moveTo>
                  <a:pt x="80581" y="2096904"/>
                </a:moveTo>
                <a:lnTo>
                  <a:pt x="80581" y="58935"/>
                </a:lnTo>
                <a:lnTo>
                  <a:pt x="66243" y="74405"/>
                </a:lnTo>
                <a:lnTo>
                  <a:pt x="41249" y="108452"/>
                </a:lnTo>
                <a:lnTo>
                  <a:pt x="21645" y="146161"/>
                </a:lnTo>
                <a:lnTo>
                  <a:pt x="8008" y="186955"/>
                </a:lnTo>
                <a:lnTo>
                  <a:pt x="913" y="230260"/>
                </a:lnTo>
                <a:lnTo>
                  <a:pt x="0" y="252674"/>
                </a:lnTo>
                <a:lnTo>
                  <a:pt x="0" y="1903166"/>
                </a:lnTo>
                <a:lnTo>
                  <a:pt x="3607" y="1947510"/>
                </a:lnTo>
                <a:lnTo>
                  <a:pt x="14045" y="1989632"/>
                </a:lnTo>
                <a:lnTo>
                  <a:pt x="30737" y="2028955"/>
                </a:lnTo>
                <a:lnTo>
                  <a:pt x="53108" y="2064905"/>
                </a:lnTo>
                <a:lnTo>
                  <a:pt x="80581" y="2096904"/>
                </a:lnTo>
                <a:close/>
              </a:path>
              <a:path w="1644650" h="2178050">
                <a:moveTo>
                  <a:pt x="112580" y="2124378"/>
                </a:moveTo>
                <a:lnTo>
                  <a:pt x="112580" y="31462"/>
                </a:lnTo>
                <a:lnTo>
                  <a:pt x="96051" y="44597"/>
                </a:lnTo>
                <a:lnTo>
                  <a:pt x="96051" y="2111243"/>
                </a:lnTo>
                <a:lnTo>
                  <a:pt x="112580" y="2124378"/>
                </a:lnTo>
                <a:close/>
              </a:path>
              <a:path w="1644650" h="2178050">
                <a:moveTo>
                  <a:pt x="187854" y="2163441"/>
                </a:moveTo>
                <a:lnTo>
                  <a:pt x="187854" y="-7600"/>
                </a:lnTo>
                <a:lnTo>
                  <a:pt x="167806" y="0"/>
                </a:lnTo>
                <a:lnTo>
                  <a:pt x="167806" y="2155840"/>
                </a:lnTo>
                <a:lnTo>
                  <a:pt x="187854" y="2163441"/>
                </a:lnTo>
                <a:close/>
              </a:path>
              <a:path w="1644650" h="2178050">
                <a:moveTo>
                  <a:pt x="1414790" y="2173879"/>
                </a:moveTo>
                <a:lnTo>
                  <a:pt x="1414790" y="-18038"/>
                </a:lnTo>
                <a:lnTo>
                  <a:pt x="1392695" y="-20731"/>
                </a:lnTo>
                <a:lnTo>
                  <a:pt x="1370075" y="-21645"/>
                </a:lnTo>
                <a:lnTo>
                  <a:pt x="274319" y="-21645"/>
                </a:lnTo>
                <a:lnTo>
                  <a:pt x="251906" y="-20731"/>
                </a:lnTo>
                <a:lnTo>
                  <a:pt x="251906" y="2176572"/>
                </a:lnTo>
                <a:lnTo>
                  <a:pt x="274319" y="2177486"/>
                </a:lnTo>
                <a:lnTo>
                  <a:pt x="1370075" y="2177486"/>
                </a:lnTo>
                <a:lnTo>
                  <a:pt x="1392695" y="2176572"/>
                </a:lnTo>
                <a:lnTo>
                  <a:pt x="1414790" y="2173879"/>
                </a:lnTo>
                <a:close/>
              </a:path>
              <a:path w="1644650" h="2178050">
                <a:moveTo>
                  <a:pt x="1496537" y="2146748"/>
                </a:moveTo>
                <a:lnTo>
                  <a:pt x="1496537" y="9091"/>
                </a:lnTo>
                <a:lnTo>
                  <a:pt x="1477232" y="0"/>
                </a:lnTo>
                <a:lnTo>
                  <a:pt x="1477232" y="2155840"/>
                </a:lnTo>
                <a:lnTo>
                  <a:pt x="1496537" y="2146748"/>
                </a:lnTo>
                <a:close/>
              </a:path>
              <a:path w="1644650" h="2178050">
                <a:moveTo>
                  <a:pt x="1564385" y="2096904"/>
                </a:moveTo>
                <a:lnTo>
                  <a:pt x="1564385" y="58935"/>
                </a:lnTo>
                <a:lnTo>
                  <a:pt x="1548966" y="44597"/>
                </a:lnTo>
                <a:lnTo>
                  <a:pt x="1532473" y="31462"/>
                </a:lnTo>
                <a:lnTo>
                  <a:pt x="1532473" y="2124378"/>
                </a:lnTo>
                <a:lnTo>
                  <a:pt x="1548966" y="2111243"/>
                </a:lnTo>
                <a:lnTo>
                  <a:pt x="1564385" y="2096904"/>
                </a:lnTo>
                <a:close/>
              </a:path>
              <a:path w="1644650" h="2178050">
                <a:moveTo>
                  <a:pt x="1644395" y="1903166"/>
                </a:moveTo>
                <a:lnTo>
                  <a:pt x="1644395" y="252674"/>
                </a:lnTo>
                <a:lnTo>
                  <a:pt x="1643492" y="230260"/>
                </a:lnTo>
                <a:lnTo>
                  <a:pt x="1636474" y="186955"/>
                </a:lnTo>
                <a:lnTo>
                  <a:pt x="1622964" y="146161"/>
                </a:lnTo>
                <a:lnTo>
                  <a:pt x="1603510" y="108452"/>
                </a:lnTo>
                <a:lnTo>
                  <a:pt x="1578662" y="74405"/>
                </a:lnTo>
                <a:lnTo>
                  <a:pt x="1578662" y="2081434"/>
                </a:lnTo>
                <a:lnTo>
                  <a:pt x="1603510" y="2047388"/>
                </a:lnTo>
                <a:lnTo>
                  <a:pt x="1622964" y="2009679"/>
                </a:lnTo>
                <a:lnTo>
                  <a:pt x="1636474" y="1968884"/>
                </a:lnTo>
                <a:lnTo>
                  <a:pt x="1643492" y="1925580"/>
                </a:lnTo>
                <a:lnTo>
                  <a:pt x="1644395" y="1903166"/>
                </a:lnTo>
                <a:close/>
              </a:path>
            </a:pathLst>
          </a:custGeom>
          <a:solidFill>
            <a:srgbClr val="E9E06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460113" y="4392167"/>
            <a:ext cx="1624583" cy="5562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460113" y="2791967"/>
            <a:ext cx="1624583" cy="5547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005705" y="2530088"/>
            <a:ext cx="504825" cy="501650"/>
          </a:xfrm>
          <a:custGeom>
            <a:avLst/>
            <a:gdLst/>
            <a:ahLst/>
            <a:cxnLst/>
            <a:rect l="l" t="t" r="r" b="b"/>
            <a:pathLst>
              <a:path w="504825" h="501650">
                <a:moveTo>
                  <a:pt x="73723" y="427233"/>
                </a:moveTo>
                <a:lnTo>
                  <a:pt x="73723" y="70427"/>
                </a:lnTo>
                <a:lnTo>
                  <a:pt x="60595" y="84595"/>
                </a:lnTo>
                <a:lnTo>
                  <a:pt x="37720" y="115791"/>
                </a:lnTo>
                <a:lnTo>
                  <a:pt x="19788" y="150365"/>
                </a:lnTo>
                <a:lnTo>
                  <a:pt x="7319" y="187797"/>
                </a:lnTo>
                <a:lnTo>
                  <a:pt x="834" y="227566"/>
                </a:lnTo>
                <a:lnTo>
                  <a:pt x="0" y="248163"/>
                </a:lnTo>
                <a:lnTo>
                  <a:pt x="834" y="268978"/>
                </a:lnTo>
                <a:lnTo>
                  <a:pt x="7319" y="309117"/>
                </a:lnTo>
                <a:lnTo>
                  <a:pt x="19788" y="346842"/>
                </a:lnTo>
                <a:lnTo>
                  <a:pt x="37720" y="381641"/>
                </a:lnTo>
                <a:lnTo>
                  <a:pt x="60595" y="413002"/>
                </a:lnTo>
                <a:lnTo>
                  <a:pt x="73723" y="427233"/>
                </a:lnTo>
                <a:close/>
              </a:path>
              <a:path w="504825" h="501650">
                <a:moveTo>
                  <a:pt x="103034" y="452477"/>
                </a:moveTo>
                <a:lnTo>
                  <a:pt x="103034" y="45276"/>
                </a:lnTo>
                <a:lnTo>
                  <a:pt x="87891" y="57299"/>
                </a:lnTo>
                <a:lnTo>
                  <a:pt x="87891" y="440413"/>
                </a:lnTo>
                <a:lnTo>
                  <a:pt x="103034" y="452477"/>
                </a:lnTo>
                <a:close/>
              </a:path>
              <a:path w="504825" h="501650">
                <a:moveTo>
                  <a:pt x="135984" y="473002"/>
                </a:moveTo>
                <a:lnTo>
                  <a:pt x="135984" y="24807"/>
                </a:lnTo>
                <a:lnTo>
                  <a:pt x="119087" y="34424"/>
                </a:lnTo>
                <a:lnTo>
                  <a:pt x="119087" y="463361"/>
                </a:lnTo>
                <a:lnTo>
                  <a:pt x="135984" y="473002"/>
                </a:lnTo>
                <a:close/>
              </a:path>
              <a:path w="504825" h="501650">
                <a:moveTo>
                  <a:pt x="172053" y="488297"/>
                </a:moveTo>
                <a:lnTo>
                  <a:pt x="172053" y="9541"/>
                </a:lnTo>
                <a:lnTo>
                  <a:pt x="153662" y="16491"/>
                </a:lnTo>
                <a:lnTo>
                  <a:pt x="153662" y="481335"/>
                </a:lnTo>
                <a:lnTo>
                  <a:pt x="172053" y="488297"/>
                </a:lnTo>
                <a:close/>
              </a:path>
              <a:path w="504825" h="501650">
                <a:moveTo>
                  <a:pt x="272274" y="500312"/>
                </a:moveTo>
                <a:lnTo>
                  <a:pt x="272274" y="-2461"/>
                </a:lnTo>
                <a:lnTo>
                  <a:pt x="251459" y="-3296"/>
                </a:lnTo>
                <a:lnTo>
                  <a:pt x="230862" y="-2461"/>
                </a:lnTo>
                <a:lnTo>
                  <a:pt x="210718" y="0"/>
                </a:lnTo>
                <a:lnTo>
                  <a:pt x="210718" y="497849"/>
                </a:lnTo>
                <a:lnTo>
                  <a:pt x="230862" y="500312"/>
                </a:lnTo>
                <a:lnTo>
                  <a:pt x="251459" y="501147"/>
                </a:lnTo>
                <a:lnTo>
                  <a:pt x="272274" y="500312"/>
                </a:lnTo>
                <a:close/>
              </a:path>
              <a:path w="504825" h="501650">
                <a:moveTo>
                  <a:pt x="331610" y="488297"/>
                </a:moveTo>
                <a:lnTo>
                  <a:pt x="331610" y="9541"/>
                </a:lnTo>
                <a:lnTo>
                  <a:pt x="312413" y="4022"/>
                </a:lnTo>
                <a:lnTo>
                  <a:pt x="292614" y="0"/>
                </a:lnTo>
                <a:lnTo>
                  <a:pt x="292614" y="497849"/>
                </a:lnTo>
                <a:lnTo>
                  <a:pt x="312413" y="493823"/>
                </a:lnTo>
                <a:lnTo>
                  <a:pt x="331610" y="488297"/>
                </a:lnTo>
                <a:close/>
              </a:path>
              <a:path w="504825" h="501650">
                <a:moveTo>
                  <a:pt x="384938" y="463361"/>
                </a:moveTo>
                <a:lnTo>
                  <a:pt x="384938" y="34424"/>
                </a:lnTo>
                <a:lnTo>
                  <a:pt x="367936" y="24807"/>
                </a:lnTo>
                <a:lnTo>
                  <a:pt x="350138" y="16491"/>
                </a:lnTo>
                <a:lnTo>
                  <a:pt x="350138" y="481335"/>
                </a:lnTo>
                <a:lnTo>
                  <a:pt x="367936" y="473002"/>
                </a:lnTo>
                <a:lnTo>
                  <a:pt x="384938" y="463361"/>
                </a:lnTo>
                <a:close/>
              </a:path>
              <a:path w="504825" h="501650">
                <a:moveTo>
                  <a:pt x="504443" y="248163"/>
                </a:moveTo>
                <a:lnTo>
                  <a:pt x="501146" y="207422"/>
                </a:lnTo>
                <a:lnTo>
                  <a:pt x="491593" y="168757"/>
                </a:lnTo>
                <a:lnTo>
                  <a:pt x="476298" y="132688"/>
                </a:lnTo>
                <a:lnTo>
                  <a:pt x="455773" y="99738"/>
                </a:lnTo>
                <a:lnTo>
                  <a:pt x="430529" y="70427"/>
                </a:lnTo>
                <a:lnTo>
                  <a:pt x="401080" y="45276"/>
                </a:lnTo>
                <a:lnTo>
                  <a:pt x="401080" y="452477"/>
                </a:lnTo>
                <a:lnTo>
                  <a:pt x="430529" y="427233"/>
                </a:lnTo>
                <a:lnTo>
                  <a:pt x="455773" y="397783"/>
                </a:lnTo>
                <a:lnTo>
                  <a:pt x="476298" y="364639"/>
                </a:lnTo>
                <a:lnTo>
                  <a:pt x="491593" y="328313"/>
                </a:lnTo>
                <a:lnTo>
                  <a:pt x="501146" y="289317"/>
                </a:lnTo>
                <a:lnTo>
                  <a:pt x="504443" y="248163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010278" y="2529839"/>
            <a:ext cx="489203" cy="4892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020945" y="2537460"/>
            <a:ext cx="454151" cy="4465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048378" y="2549651"/>
            <a:ext cx="402335" cy="3627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163699" y="2564890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62303" y="3537202"/>
            <a:ext cx="124968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10">
                <a:latin typeface="宋体"/>
                <a:cs typeface="宋体"/>
              </a:rPr>
              <a:t>网桔安</a:t>
            </a:r>
            <a:r>
              <a:rPr dirty="0" sz="2400">
                <a:latin typeface="宋体"/>
                <a:cs typeface="宋体"/>
              </a:rPr>
              <a:t>全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15918" y="5007863"/>
            <a:ext cx="1697735" cy="6827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450969" y="5026151"/>
            <a:ext cx="1624583" cy="6065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1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36389B"/>
                </a:solidFill>
              </a:rPr>
              <a:t>应</a:t>
            </a:r>
            <a:r>
              <a:rPr dirty="0" sz="2800" spc="-20" b="0">
                <a:solidFill>
                  <a:srgbClr val="36389B"/>
                </a:solidFill>
              </a:rPr>
              <a:t>用安</a:t>
            </a:r>
            <a:r>
              <a:rPr dirty="0" sz="2800" spc="-30" b="0">
                <a:solidFill>
                  <a:srgbClr val="36389B"/>
                </a:solidFill>
              </a:rPr>
              <a:t>全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52903"/>
            <a:ext cx="3148330" cy="3749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800" spc="-43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800" spc="13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宋体"/>
                <a:cs typeface="宋体"/>
              </a:rPr>
              <a:t>最</a:t>
            </a:r>
            <a:r>
              <a:rPr dirty="0" sz="2800" spc="-20">
                <a:latin typeface="宋体"/>
                <a:cs typeface="宋体"/>
              </a:rPr>
              <a:t>重悹的</a:t>
            </a:r>
            <a:r>
              <a:rPr dirty="0" sz="2800" spc="-10">
                <a:latin typeface="宋体"/>
                <a:cs typeface="宋体"/>
              </a:rPr>
              <a:t>安</a:t>
            </a:r>
            <a:r>
              <a:rPr dirty="0" sz="2800" spc="-20">
                <a:latin typeface="宋体"/>
                <a:cs typeface="宋体"/>
              </a:rPr>
              <a:t>全控</a:t>
            </a:r>
            <a:r>
              <a:rPr dirty="0" sz="2800" spc="-30">
                <a:latin typeface="宋体"/>
                <a:cs typeface="宋体"/>
              </a:rPr>
              <a:t>制</a:t>
            </a:r>
            <a:endParaRPr sz="28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670"/>
              </a:spcBef>
            </a:pPr>
            <a:r>
              <a:rPr dirty="0" sz="2800" spc="-43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800" spc="-22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身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份认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证</a:t>
            </a:r>
            <a:endParaRPr sz="2800">
              <a:latin typeface="宋体"/>
              <a:cs typeface="宋体"/>
            </a:endParaRPr>
          </a:p>
          <a:p>
            <a:pPr marL="730250">
              <a:lnSpc>
                <a:spcPct val="100000"/>
              </a:lnSpc>
              <a:spcBef>
                <a:spcPts val="545"/>
              </a:spcBef>
            </a:pPr>
            <a:r>
              <a:rPr dirty="0" sz="2300">
                <a:latin typeface="Times New Roman"/>
                <a:cs typeface="Times New Roman"/>
              </a:rPr>
              <a:t>•</a:t>
            </a:r>
            <a:r>
              <a:rPr dirty="0" sz="2300" spc="20">
                <a:latin typeface="Times New Roman"/>
                <a:cs typeface="Times New Roman"/>
              </a:rPr>
              <a:t> </a:t>
            </a:r>
            <a:r>
              <a:rPr dirty="0" sz="2300" spc="10">
                <a:solidFill>
                  <a:srgbClr val="36389B"/>
                </a:solidFill>
                <a:latin typeface="宋体"/>
                <a:cs typeface="宋体"/>
              </a:rPr>
              <a:t>集中式认</a:t>
            </a:r>
            <a:r>
              <a:rPr dirty="0" sz="2300">
                <a:solidFill>
                  <a:srgbClr val="36389B"/>
                </a:solidFill>
                <a:latin typeface="宋体"/>
                <a:cs typeface="宋体"/>
              </a:rPr>
              <a:t>证</a:t>
            </a:r>
            <a:endParaRPr sz="2300">
              <a:latin typeface="宋体"/>
              <a:cs typeface="宋体"/>
            </a:endParaRPr>
          </a:p>
          <a:p>
            <a:pPr marL="730250">
              <a:lnSpc>
                <a:spcPct val="100000"/>
              </a:lnSpc>
              <a:spcBef>
                <a:spcPts val="550"/>
              </a:spcBef>
            </a:pPr>
            <a:r>
              <a:rPr dirty="0" sz="2300">
                <a:latin typeface="Times New Roman"/>
                <a:cs typeface="Times New Roman"/>
              </a:rPr>
              <a:t>•</a:t>
            </a:r>
            <a:r>
              <a:rPr dirty="0" sz="2300" spc="20">
                <a:latin typeface="Times New Roman"/>
                <a:cs typeface="Times New Roman"/>
              </a:rPr>
              <a:t> </a:t>
            </a:r>
            <a:r>
              <a:rPr dirty="0" sz="2300" spc="10">
                <a:solidFill>
                  <a:srgbClr val="36389B"/>
                </a:solidFill>
                <a:latin typeface="宋体"/>
                <a:cs typeface="宋体"/>
              </a:rPr>
              <a:t>非集中式</a:t>
            </a:r>
            <a:r>
              <a:rPr dirty="0" sz="2300" spc="-5">
                <a:solidFill>
                  <a:srgbClr val="36389B"/>
                </a:solidFill>
                <a:latin typeface="宋体"/>
                <a:cs typeface="宋体"/>
              </a:rPr>
              <a:t>认</a:t>
            </a:r>
            <a:r>
              <a:rPr dirty="0" sz="2300">
                <a:solidFill>
                  <a:srgbClr val="36389B"/>
                </a:solidFill>
                <a:latin typeface="宋体"/>
                <a:cs typeface="宋体"/>
              </a:rPr>
              <a:t>证</a:t>
            </a:r>
            <a:endParaRPr sz="2300">
              <a:latin typeface="宋体"/>
              <a:cs typeface="宋体"/>
            </a:endParaRPr>
          </a:p>
          <a:p>
            <a:pPr marL="730250">
              <a:lnSpc>
                <a:spcPct val="100000"/>
              </a:lnSpc>
              <a:spcBef>
                <a:spcPts val="550"/>
              </a:spcBef>
            </a:pPr>
            <a:r>
              <a:rPr dirty="0" sz="2300">
                <a:latin typeface="Times New Roman"/>
                <a:cs typeface="Times New Roman"/>
              </a:rPr>
              <a:t>•</a:t>
            </a:r>
            <a:r>
              <a:rPr dirty="0" sz="2300" spc="20">
                <a:latin typeface="Times New Roman"/>
                <a:cs typeface="Times New Roman"/>
              </a:rPr>
              <a:t> </a:t>
            </a:r>
            <a:r>
              <a:rPr dirty="0" sz="2300" spc="10">
                <a:solidFill>
                  <a:srgbClr val="36389B"/>
                </a:solidFill>
                <a:latin typeface="宋体"/>
                <a:cs typeface="宋体"/>
              </a:rPr>
              <a:t>混合认</a:t>
            </a:r>
            <a:r>
              <a:rPr dirty="0" sz="2300">
                <a:solidFill>
                  <a:srgbClr val="36389B"/>
                </a:solidFill>
                <a:latin typeface="宋体"/>
                <a:cs typeface="宋体"/>
              </a:rPr>
              <a:t>证</a:t>
            </a:r>
            <a:endParaRPr sz="23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685"/>
              </a:spcBef>
            </a:pPr>
            <a:r>
              <a:rPr dirty="0" sz="2800" spc="-43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800" spc="-22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权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限管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枞</a:t>
            </a:r>
            <a:endParaRPr sz="28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670"/>
              </a:spcBef>
            </a:pPr>
            <a:r>
              <a:rPr dirty="0" sz="2800" spc="-43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800" spc="-22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日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志管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枞</a:t>
            </a:r>
            <a:endParaRPr sz="28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680"/>
              </a:spcBef>
            </a:pPr>
            <a:r>
              <a:rPr dirty="0" sz="2800" spc="-43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800" spc="-22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愓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用监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控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36389B"/>
                </a:solidFill>
              </a:rPr>
              <a:t>数</a:t>
            </a:r>
            <a:r>
              <a:rPr dirty="0" sz="2800" spc="-20" b="0">
                <a:solidFill>
                  <a:srgbClr val="36389B"/>
                </a:solidFill>
              </a:rPr>
              <a:t>据安</a:t>
            </a:r>
            <a:r>
              <a:rPr dirty="0" sz="2800" spc="-30" b="0">
                <a:solidFill>
                  <a:srgbClr val="36389B"/>
                </a:solidFill>
              </a:rPr>
              <a:t>全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9530">
              <a:lnSpc>
                <a:spcPct val="100000"/>
              </a:lnSpc>
            </a:pPr>
            <a:r>
              <a:rPr dirty="0" sz="2800" spc="-430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800" spc="130" b="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0"/>
              <a:t>数</a:t>
            </a:r>
            <a:r>
              <a:rPr dirty="0" sz="2800" spc="-20" b="0"/>
              <a:t>据隔</a:t>
            </a:r>
            <a:r>
              <a:rPr dirty="0" sz="2800" spc="-30" b="0"/>
              <a:t>果</a:t>
            </a:r>
            <a:endParaRPr sz="2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70"/>
              </a:spcBef>
            </a:pPr>
            <a:r>
              <a:rPr dirty="0" sz="2800" spc="-430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800" spc="130" b="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0"/>
              <a:t>数</a:t>
            </a:r>
            <a:r>
              <a:rPr dirty="0" sz="2800" spc="-20" b="0"/>
              <a:t>据库枻</a:t>
            </a:r>
            <a:r>
              <a:rPr dirty="0" sz="2800" spc="-10" b="0"/>
              <a:t>接</a:t>
            </a:r>
            <a:r>
              <a:rPr dirty="0" sz="2800" spc="-20" b="0"/>
              <a:t>安</a:t>
            </a:r>
            <a:r>
              <a:rPr dirty="0" sz="2800" spc="-30" b="0"/>
              <a:t>全</a:t>
            </a:r>
            <a:endParaRPr sz="2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80"/>
              </a:spcBef>
            </a:pPr>
            <a:r>
              <a:rPr dirty="0" sz="2800" spc="-430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800" spc="130" b="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0"/>
              <a:t>敏</a:t>
            </a:r>
            <a:r>
              <a:rPr dirty="0" sz="2800" spc="-20" b="0"/>
              <a:t>感数据</a:t>
            </a:r>
            <a:r>
              <a:rPr dirty="0" sz="2800" spc="-10" b="0"/>
              <a:t>加</a:t>
            </a:r>
            <a:r>
              <a:rPr dirty="0" sz="2800" spc="-30" b="0"/>
              <a:t>密</a:t>
            </a:r>
            <a:endParaRPr sz="2800">
              <a:latin typeface="Times New Roman"/>
              <a:cs typeface="Times New Roman"/>
            </a:endParaRPr>
          </a:p>
          <a:p>
            <a:pPr marL="407034">
              <a:lnSpc>
                <a:spcPct val="100000"/>
              </a:lnSpc>
              <a:spcBef>
                <a:spcPts val="400"/>
              </a:spcBef>
            </a:pPr>
            <a:r>
              <a:rPr dirty="0" sz="2400" spc="-370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 b="0">
                <a:solidFill>
                  <a:srgbClr val="36389B"/>
                </a:solidFill>
              </a:rPr>
              <a:t>加密算法：</a:t>
            </a:r>
            <a:r>
              <a:rPr dirty="0" sz="2400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r>
              <a:rPr dirty="0" sz="2400" spc="-10">
                <a:solidFill>
                  <a:srgbClr val="36389B"/>
                </a:solidFill>
                <a:latin typeface="Times New Roman"/>
                <a:cs typeface="Times New Roman"/>
              </a:rPr>
              <a:t>D</a:t>
            </a:r>
            <a:r>
              <a:rPr dirty="0" sz="2400" spc="-5">
                <a:solidFill>
                  <a:srgbClr val="36389B"/>
                </a:solidFill>
                <a:latin typeface="Times New Roman"/>
                <a:cs typeface="Times New Roman"/>
              </a:rPr>
              <a:t>5</a:t>
            </a:r>
            <a:r>
              <a:rPr dirty="0" sz="2400" spc="10" b="0">
                <a:solidFill>
                  <a:srgbClr val="36389B"/>
                </a:solidFill>
              </a:rPr>
              <a:t>、</a:t>
            </a:r>
            <a:r>
              <a:rPr dirty="0" sz="2400" spc="5">
                <a:solidFill>
                  <a:srgbClr val="36389B"/>
                </a:solidFill>
                <a:latin typeface="Times New Roman"/>
                <a:cs typeface="Times New Roman"/>
              </a:rPr>
              <a:t>AS</a:t>
            </a:r>
            <a:r>
              <a:rPr dirty="0" sz="2400" spc="-10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400" spc="10" b="0">
                <a:solidFill>
                  <a:srgbClr val="36389B"/>
                </a:solidFill>
              </a:rPr>
              <a:t>、</a:t>
            </a:r>
            <a:r>
              <a:rPr dirty="0" sz="2400" spc="5">
                <a:solidFill>
                  <a:srgbClr val="36389B"/>
                </a:solidFill>
                <a:latin typeface="Times New Roman"/>
                <a:cs typeface="Times New Roman"/>
              </a:rPr>
              <a:t>R</a:t>
            </a:r>
            <a:r>
              <a:rPr dirty="0" sz="2400" spc="-5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400" spc="-10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400" b="0">
                <a:solidFill>
                  <a:srgbClr val="36389B"/>
                </a:solidFill>
              </a:rPr>
              <a:t>等</a:t>
            </a:r>
            <a:endParaRPr sz="24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844"/>
              </a:spcBef>
            </a:pPr>
            <a:r>
              <a:rPr dirty="0" sz="2800" spc="-430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800" spc="130" b="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0"/>
              <a:t>数</a:t>
            </a:r>
            <a:r>
              <a:rPr dirty="0" sz="2800" spc="-20" b="0"/>
              <a:t>据柎监</a:t>
            </a:r>
            <a:r>
              <a:rPr dirty="0" sz="2800" spc="-30" b="0"/>
              <a:t>控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3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36389B"/>
                </a:solidFill>
              </a:rPr>
              <a:t>网</a:t>
            </a:r>
            <a:r>
              <a:rPr dirty="0" sz="2800" spc="-20" b="0">
                <a:solidFill>
                  <a:srgbClr val="36389B"/>
                </a:solidFill>
              </a:rPr>
              <a:t>络安</a:t>
            </a:r>
            <a:r>
              <a:rPr dirty="0" sz="2800" spc="-30" b="0">
                <a:solidFill>
                  <a:srgbClr val="36389B"/>
                </a:solidFill>
              </a:rPr>
              <a:t>全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52903"/>
            <a:ext cx="243522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43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800" spc="13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宋体"/>
                <a:cs typeface="宋体"/>
              </a:rPr>
              <a:t>安</a:t>
            </a:r>
            <a:r>
              <a:rPr dirty="0" sz="2800" spc="-20">
                <a:latin typeface="宋体"/>
                <a:cs typeface="宋体"/>
              </a:rPr>
              <a:t>全传</a:t>
            </a:r>
            <a:r>
              <a:rPr dirty="0" sz="2800" spc="-30">
                <a:latin typeface="宋体"/>
                <a:cs typeface="宋体"/>
              </a:rPr>
              <a:t>输</a:t>
            </a:r>
            <a:endParaRPr sz="2800">
              <a:latin typeface="宋体"/>
              <a:cs typeface="宋体"/>
            </a:endParaRPr>
          </a:p>
          <a:p>
            <a:pPr marL="594360" indent="-223520">
              <a:lnSpc>
                <a:spcPct val="100000"/>
              </a:lnSpc>
              <a:spcBef>
                <a:spcPts val="400"/>
              </a:spcBef>
              <a:buChar char=""/>
              <a:tabLst>
                <a:tab pos="594995" algn="l"/>
              </a:tabLst>
            </a:pP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P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2800" spc="-43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800" spc="13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宋体"/>
                <a:cs typeface="宋体"/>
              </a:rPr>
              <a:t>网</a:t>
            </a:r>
            <a:r>
              <a:rPr dirty="0" sz="2800" spc="-20">
                <a:latin typeface="宋体"/>
                <a:cs typeface="宋体"/>
              </a:rPr>
              <a:t>桔攻击</a:t>
            </a:r>
            <a:r>
              <a:rPr dirty="0" sz="2800" spc="-10">
                <a:latin typeface="宋体"/>
                <a:cs typeface="宋体"/>
              </a:rPr>
              <a:t>防</a:t>
            </a:r>
            <a:r>
              <a:rPr dirty="0" sz="2800" spc="-30">
                <a:latin typeface="宋体"/>
                <a:cs typeface="宋体"/>
              </a:rPr>
              <a:t>范</a:t>
            </a:r>
            <a:endParaRPr sz="28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65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分层部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署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2800" spc="-43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800" spc="13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宋体"/>
                <a:cs typeface="宋体"/>
              </a:rPr>
              <a:t>网</a:t>
            </a:r>
            <a:r>
              <a:rPr dirty="0" sz="2800" spc="-20">
                <a:latin typeface="宋体"/>
                <a:cs typeface="宋体"/>
              </a:rPr>
              <a:t>桔监</a:t>
            </a:r>
            <a:r>
              <a:rPr dirty="0" sz="2800" spc="-30">
                <a:latin typeface="宋体"/>
                <a:cs typeface="宋体"/>
              </a:rPr>
              <a:t>控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3471" rIns="0" bIns="0" rtlCol="0" vert="horz">
            <a:spAutoFit/>
          </a:bodyPr>
          <a:lstStyle/>
          <a:p>
            <a:pPr marL="1801495">
              <a:lnSpc>
                <a:spcPct val="100000"/>
              </a:lnSpc>
            </a:pPr>
            <a:r>
              <a:rPr dirty="0" sz="2800" spc="45" b="0">
                <a:solidFill>
                  <a:srgbClr val="36389B"/>
                </a:solidFill>
                <a:latin typeface="Arial Unicode MS"/>
                <a:cs typeface="Arial Unicode MS"/>
              </a:rPr>
              <a:t>6</a:t>
            </a:r>
            <a:r>
              <a:rPr dirty="0" sz="2800" spc="-20" b="0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2800" spc="-685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2800" spc="-165" b="0">
                <a:solidFill>
                  <a:srgbClr val="36389B"/>
                </a:solidFill>
                <a:latin typeface="Arial Unicode MS"/>
                <a:cs typeface="Arial Unicode MS"/>
              </a:rPr>
              <a:t>aa</a:t>
            </a:r>
            <a:r>
              <a:rPr dirty="0" sz="2800" spc="-685" b="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2800" spc="-20" b="0">
                <a:solidFill>
                  <a:srgbClr val="36389B"/>
                </a:solidFill>
                <a:latin typeface="Arial Unicode MS"/>
                <a:cs typeface="Arial Unicode MS"/>
              </a:rPr>
              <a:t>离</a:t>
            </a:r>
            <a:r>
              <a:rPr dirty="0" sz="2800" spc="-35" b="0">
                <a:solidFill>
                  <a:srgbClr val="36389B"/>
                </a:solidFill>
                <a:latin typeface="Arial Unicode MS"/>
                <a:cs typeface="Arial Unicode MS"/>
              </a:rPr>
              <a:t>线乩</a:t>
            </a:r>
            <a:r>
              <a:rPr dirty="0" sz="2800" spc="-30" b="0">
                <a:solidFill>
                  <a:srgbClr val="36389B"/>
                </a:solidFill>
                <a:latin typeface="Arial Unicode MS"/>
                <a:cs typeface="Arial Unicode MS"/>
              </a:rPr>
              <a:t>了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31567"/>
            <a:ext cx="5645150" cy="3678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00" spc="-38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500" spc="-385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500" spc="-285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500" spc="-15">
                <a:latin typeface="宋体"/>
                <a:cs typeface="宋体"/>
              </a:rPr>
              <a:t>果线愓</a:t>
            </a:r>
            <a:r>
              <a:rPr dirty="0" sz="2500" spc="-5">
                <a:latin typeface="宋体"/>
                <a:cs typeface="宋体"/>
              </a:rPr>
              <a:t>用</a:t>
            </a:r>
            <a:r>
              <a:rPr dirty="0" sz="2500" spc="-15">
                <a:latin typeface="宋体"/>
                <a:cs typeface="宋体"/>
              </a:rPr>
              <a:t>的</a:t>
            </a:r>
            <a:r>
              <a:rPr dirty="0" sz="2500" spc="-20" b="1">
                <a:latin typeface="Times New Roman"/>
                <a:cs typeface="Times New Roman"/>
              </a:rPr>
              <a:t>4</a:t>
            </a:r>
            <a:r>
              <a:rPr dirty="0" sz="2500" spc="-15">
                <a:latin typeface="宋体"/>
                <a:cs typeface="宋体"/>
              </a:rPr>
              <a:t>大</a:t>
            </a:r>
            <a:r>
              <a:rPr dirty="0" sz="2500" spc="-5">
                <a:latin typeface="宋体"/>
                <a:cs typeface="宋体"/>
              </a:rPr>
              <a:t>核心</a:t>
            </a:r>
            <a:r>
              <a:rPr dirty="0" sz="2500" spc="-15">
                <a:latin typeface="宋体"/>
                <a:cs typeface="宋体"/>
              </a:rPr>
              <a:t>问</a:t>
            </a:r>
            <a:r>
              <a:rPr dirty="0" sz="2500" spc="-25">
                <a:latin typeface="宋体"/>
                <a:cs typeface="宋体"/>
              </a:rPr>
              <a:t>题</a:t>
            </a:r>
            <a:endParaRPr sz="25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670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本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地使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用</a:t>
            </a:r>
            <a:endParaRPr sz="22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25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本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地存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储</a:t>
            </a:r>
            <a:endParaRPr sz="22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15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数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据同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步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及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冲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突解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决</a:t>
            </a:r>
            <a:endParaRPr sz="22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25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数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据传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输</a:t>
            </a:r>
            <a:endParaRPr sz="22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440"/>
              </a:spcBef>
              <a:buChar char=""/>
              <a:tabLst>
                <a:tab pos="281305" algn="l"/>
              </a:tabLst>
            </a:pPr>
            <a:r>
              <a:rPr dirty="0" sz="2500" spc="-20" b="1">
                <a:latin typeface="Times New Roman"/>
                <a:cs typeface="Times New Roman"/>
              </a:rPr>
              <a:t>G</a:t>
            </a:r>
            <a:r>
              <a:rPr dirty="0" sz="2500" spc="-20" b="1">
                <a:latin typeface="Times New Roman"/>
                <a:cs typeface="Times New Roman"/>
              </a:rPr>
              <a:t>o</a:t>
            </a:r>
            <a:r>
              <a:rPr dirty="0" sz="2500" spc="-20" b="1">
                <a:latin typeface="Times New Roman"/>
                <a:cs typeface="Times New Roman"/>
              </a:rPr>
              <a:t>o</a:t>
            </a:r>
            <a:r>
              <a:rPr dirty="0" sz="2500" spc="-20" b="1">
                <a:latin typeface="Times New Roman"/>
                <a:cs typeface="Times New Roman"/>
              </a:rPr>
              <a:t>g</a:t>
            </a:r>
            <a:r>
              <a:rPr dirty="0" sz="2500" b="1">
                <a:latin typeface="Times New Roman"/>
                <a:cs typeface="Times New Roman"/>
              </a:rPr>
              <a:t>l</a:t>
            </a:r>
            <a:r>
              <a:rPr dirty="0" sz="2500" spc="-15" b="1">
                <a:latin typeface="Times New Roman"/>
                <a:cs typeface="Times New Roman"/>
              </a:rPr>
              <a:t>e</a:t>
            </a:r>
            <a:r>
              <a:rPr dirty="0" sz="2500" spc="5" b="1">
                <a:latin typeface="Times New Roman"/>
                <a:cs typeface="Times New Roman"/>
              </a:rPr>
              <a:t> </a:t>
            </a:r>
            <a:r>
              <a:rPr dirty="0" sz="2500" spc="-20" b="1">
                <a:latin typeface="Times New Roman"/>
                <a:cs typeface="Times New Roman"/>
              </a:rPr>
              <a:t>G</a:t>
            </a:r>
            <a:r>
              <a:rPr dirty="0" sz="2500" spc="-10" b="1">
                <a:latin typeface="Times New Roman"/>
                <a:cs typeface="Times New Roman"/>
              </a:rPr>
              <a:t>e</a:t>
            </a:r>
            <a:r>
              <a:rPr dirty="0" sz="2500" spc="-20" b="1">
                <a:latin typeface="Times New Roman"/>
                <a:cs typeface="Times New Roman"/>
              </a:rPr>
              <a:t>a</a:t>
            </a:r>
            <a:r>
              <a:rPr dirty="0" sz="2500" spc="-20" b="1">
                <a:latin typeface="Times New Roman"/>
                <a:cs typeface="Times New Roman"/>
              </a:rPr>
              <a:t>r</a:t>
            </a:r>
            <a:r>
              <a:rPr dirty="0" sz="2500" spc="-10" b="1">
                <a:latin typeface="Times New Roman"/>
                <a:cs typeface="Times New Roman"/>
              </a:rPr>
              <a:t>s</a:t>
            </a:r>
            <a:r>
              <a:rPr dirty="0" sz="2500" spc="-5">
                <a:latin typeface="宋体"/>
                <a:cs typeface="宋体"/>
              </a:rPr>
              <a:t>：</a:t>
            </a:r>
            <a:r>
              <a:rPr dirty="0" sz="2500" spc="-15">
                <a:latin typeface="宋体"/>
                <a:cs typeface="宋体"/>
              </a:rPr>
              <a:t>谷</a:t>
            </a:r>
            <a:r>
              <a:rPr dirty="0" sz="2500" spc="-5">
                <a:latin typeface="宋体"/>
                <a:cs typeface="宋体"/>
              </a:rPr>
              <a:t>歌</a:t>
            </a:r>
            <a:r>
              <a:rPr dirty="0" sz="2500" spc="-15">
                <a:latin typeface="宋体"/>
                <a:cs typeface="宋体"/>
              </a:rPr>
              <a:t>果</a:t>
            </a:r>
            <a:r>
              <a:rPr dirty="0" sz="2500" spc="-15">
                <a:latin typeface="宋体"/>
                <a:cs typeface="宋体"/>
              </a:rPr>
              <a:t>线</a:t>
            </a:r>
            <a:r>
              <a:rPr dirty="0" sz="2500" spc="-15">
                <a:latin typeface="宋体"/>
                <a:cs typeface="宋体"/>
              </a:rPr>
              <a:t>愓</a:t>
            </a:r>
            <a:r>
              <a:rPr dirty="0" sz="2500" spc="-5">
                <a:latin typeface="宋体"/>
                <a:cs typeface="宋体"/>
              </a:rPr>
              <a:t>用</a:t>
            </a:r>
            <a:r>
              <a:rPr dirty="0" sz="2500" spc="-15">
                <a:latin typeface="宋体"/>
                <a:cs typeface="宋体"/>
              </a:rPr>
              <a:t>开</a:t>
            </a:r>
            <a:r>
              <a:rPr dirty="0" sz="2500" spc="-15">
                <a:latin typeface="宋体"/>
                <a:cs typeface="宋体"/>
              </a:rPr>
              <a:t>发</a:t>
            </a:r>
            <a:r>
              <a:rPr dirty="0" sz="2500" spc="-15">
                <a:latin typeface="宋体"/>
                <a:cs typeface="宋体"/>
              </a:rPr>
              <a:t>工</a:t>
            </a:r>
            <a:r>
              <a:rPr dirty="0" sz="2500" spc="-25">
                <a:latin typeface="宋体"/>
                <a:cs typeface="宋体"/>
              </a:rPr>
              <a:t>具</a:t>
            </a:r>
            <a:endParaRPr sz="25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670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本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地数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据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库</a:t>
            </a:r>
            <a:endParaRPr sz="22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25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本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地服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务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器</a:t>
            </a:r>
            <a:endParaRPr sz="22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15"/>
              </a:spcBef>
            </a:pPr>
            <a:r>
              <a:rPr dirty="0" sz="2200" spc="-34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200" spc="204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36389B"/>
                </a:solidFill>
                <a:latin typeface="宋体"/>
                <a:cs typeface="宋体"/>
              </a:rPr>
              <a:t>工</a:t>
            </a:r>
            <a:r>
              <a:rPr dirty="0" sz="2200" spc="-15">
                <a:solidFill>
                  <a:srgbClr val="36389B"/>
                </a:solidFill>
                <a:latin typeface="宋体"/>
                <a:cs typeface="宋体"/>
              </a:rPr>
              <a:t>作者</a:t>
            </a:r>
            <a:r>
              <a:rPr dirty="0" sz="2200" spc="-25">
                <a:solidFill>
                  <a:srgbClr val="36389B"/>
                </a:solidFill>
                <a:latin typeface="宋体"/>
                <a:cs typeface="宋体"/>
              </a:rPr>
              <a:t>池</a:t>
            </a:r>
            <a:endParaRPr sz="2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6584" y="1294891"/>
            <a:ext cx="4919345" cy="496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30">
                <a:solidFill>
                  <a:srgbClr val="36389B"/>
                </a:solidFill>
                <a:latin typeface="Arial Unicode MS"/>
                <a:cs typeface="Arial Unicode MS"/>
              </a:rPr>
              <a:t>7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3100" spc="-74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100" spc="-185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100" spc="-20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100" spc="-75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模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式的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软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件乩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了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架</a:t>
            </a:r>
            <a:r>
              <a:rPr dirty="0" sz="3100" spc="-35">
                <a:solidFill>
                  <a:srgbClr val="36389B"/>
                </a:solidFill>
                <a:latin typeface="Arial Unicode MS"/>
                <a:cs typeface="Arial Unicode MS"/>
              </a:rPr>
              <a:t>构</a:t>
            </a:r>
            <a:endParaRPr sz="31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138806" y="2106167"/>
            <a:ext cx="1432560" cy="358140"/>
          </a:xfrm>
          <a:custGeom>
            <a:avLst/>
            <a:gdLst/>
            <a:ahLst/>
            <a:cxnLst/>
            <a:rect l="l" t="t" r="r" b="b"/>
            <a:pathLst>
              <a:path w="1432559" h="358139">
                <a:moveTo>
                  <a:pt x="0" y="0"/>
                </a:moveTo>
                <a:lnTo>
                  <a:pt x="0" y="358139"/>
                </a:lnTo>
                <a:lnTo>
                  <a:pt x="1432559" y="358139"/>
                </a:lnTo>
                <a:lnTo>
                  <a:pt x="1432559" y="0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78155" y="2148330"/>
            <a:ext cx="75120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浏東</a:t>
            </a:r>
            <a:r>
              <a:rPr dirty="0" sz="1900" spc="-20">
                <a:latin typeface="宋体"/>
                <a:cs typeface="宋体"/>
              </a:rPr>
              <a:t>器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42465" y="2164079"/>
            <a:ext cx="897635" cy="836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942465" y="2164079"/>
            <a:ext cx="897890" cy="836930"/>
          </a:xfrm>
          <a:custGeom>
            <a:avLst/>
            <a:gdLst/>
            <a:ahLst/>
            <a:cxnLst/>
            <a:rect l="l" t="t" r="r" b="b"/>
            <a:pathLst>
              <a:path w="897889" h="836930">
                <a:moveTo>
                  <a:pt x="0" y="0"/>
                </a:moveTo>
                <a:lnTo>
                  <a:pt x="0" y="836675"/>
                </a:lnTo>
                <a:lnTo>
                  <a:pt x="897635" y="836675"/>
                </a:lnTo>
                <a:lnTo>
                  <a:pt x="897635" y="0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35511" y="2157474"/>
            <a:ext cx="508634" cy="867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6350">
              <a:lnSpc>
                <a:spcPct val="100000"/>
              </a:lnSpc>
            </a:pPr>
            <a:r>
              <a:rPr dirty="0" sz="1900" spc="-10">
                <a:latin typeface="宋体"/>
                <a:cs typeface="宋体"/>
              </a:rPr>
              <a:t>智</a:t>
            </a:r>
            <a:r>
              <a:rPr dirty="0" sz="1900" spc="-20">
                <a:latin typeface="宋体"/>
                <a:cs typeface="宋体"/>
              </a:rPr>
              <a:t>能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客</a:t>
            </a:r>
            <a:r>
              <a:rPr dirty="0" sz="1900" spc="-20">
                <a:latin typeface="宋体"/>
                <a:cs typeface="宋体"/>
              </a:rPr>
              <a:t>户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20">
                <a:latin typeface="宋体"/>
                <a:cs typeface="宋体"/>
              </a:rPr>
              <a:t>端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38806" y="2702051"/>
            <a:ext cx="1432559" cy="537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138806" y="2702051"/>
            <a:ext cx="1432560" cy="538480"/>
          </a:xfrm>
          <a:custGeom>
            <a:avLst/>
            <a:gdLst/>
            <a:ahLst/>
            <a:cxnLst/>
            <a:rect l="l" t="t" r="r" b="b"/>
            <a:pathLst>
              <a:path w="1432559" h="538480">
                <a:moveTo>
                  <a:pt x="0" y="0"/>
                </a:moveTo>
                <a:lnTo>
                  <a:pt x="0" y="537971"/>
                </a:lnTo>
                <a:lnTo>
                  <a:pt x="1432559" y="537971"/>
                </a:lnTo>
                <a:lnTo>
                  <a:pt x="1432559" y="0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598551" y="2834130"/>
            <a:ext cx="508634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表</a:t>
            </a:r>
            <a:r>
              <a:rPr dirty="0" sz="1900" spc="-20">
                <a:latin typeface="宋体"/>
                <a:cs typeface="宋体"/>
              </a:rPr>
              <a:t>示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42465" y="3599688"/>
            <a:ext cx="2689859" cy="656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942465" y="3599688"/>
            <a:ext cx="2689860" cy="657225"/>
          </a:xfrm>
          <a:custGeom>
            <a:avLst/>
            <a:gdLst/>
            <a:ahLst/>
            <a:cxnLst/>
            <a:rect l="l" t="t" r="r" b="b"/>
            <a:pathLst>
              <a:path w="2689859" h="657225">
                <a:moveTo>
                  <a:pt x="0" y="0"/>
                </a:moveTo>
                <a:lnTo>
                  <a:pt x="0" y="656843"/>
                </a:lnTo>
                <a:lnTo>
                  <a:pt x="2689859" y="656843"/>
                </a:lnTo>
                <a:lnTo>
                  <a:pt x="2689859" y="0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89307" y="3791202"/>
            <a:ext cx="99377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栆程服</a:t>
            </a:r>
            <a:r>
              <a:rPr dirty="0" sz="1900" spc="-20">
                <a:latin typeface="宋体"/>
                <a:cs typeface="宋体"/>
              </a:rPr>
              <a:t>务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42465" y="4434839"/>
            <a:ext cx="2689859" cy="6568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942465" y="4434839"/>
            <a:ext cx="2689860" cy="657225"/>
          </a:xfrm>
          <a:custGeom>
            <a:avLst/>
            <a:gdLst/>
            <a:ahLst/>
            <a:cxnLst/>
            <a:rect l="l" t="t" r="r" b="b"/>
            <a:pathLst>
              <a:path w="2689859" h="657225">
                <a:moveTo>
                  <a:pt x="0" y="0"/>
                </a:moveTo>
                <a:lnTo>
                  <a:pt x="0" y="656843"/>
                </a:lnTo>
                <a:lnTo>
                  <a:pt x="2689859" y="656843"/>
                </a:lnTo>
                <a:lnTo>
                  <a:pt x="2689859" y="0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789307" y="4626354"/>
            <a:ext cx="99377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商惄服</a:t>
            </a:r>
            <a:r>
              <a:rPr dirty="0" sz="1900" spc="-20">
                <a:latin typeface="宋体"/>
                <a:cs typeface="宋体"/>
              </a:rPr>
              <a:t>务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60626" y="5391911"/>
            <a:ext cx="612648" cy="7162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774314" y="5391911"/>
            <a:ext cx="618743" cy="716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593725" y="2697479"/>
            <a:ext cx="1014983" cy="23286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593725" y="2697479"/>
            <a:ext cx="1015365" cy="2329180"/>
          </a:xfrm>
          <a:custGeom>
            <a:avLst/>
            <a:gdLst/>
            <a:ahLst/>
            <a:cxnLst/>
            <a:rect l="l" t="t" r="r" b="b"/>
            <a:pathLst>
              <a:path w="1015364" h="2329179">
                <a:moveTo>
                  <a:pt x="0" y="0"/>
                </a:moveTo>
                <a:lnTo>
                  <a:pt x="0" y="2328671"/>
                </a:lnTo>
                <a:lnTo>
                  <a:pt x="1014983" y="2328671"/>
                </a:lnTo>
                <a:lnTo>
                  <a:pt x="1014983" y="0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724288" y="3591558"/>
            <a:ext cx="751205" cy="565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3985" marR="6350" indent="-121920">
              <a:lnSpc>
                <a:spcPts val="2270"/>
              </a:lnSpc>
            </a:pPr>
            <a:r>
              <a:rPr dirty="0" sz="1900" spc="-10">
                <a:latin typeface="宋体"/>
                <a:cs typeface="宋体"/>
              </a:rPr>
              <a:t>元数</a:t>
            </a:r>
            <a:r>
              <a:rPr dirty="0" sz="1900" spc="-20">
                <a:latin typeface="宋体"/>
                <a:cs typeface="宋体"/>
              </a:rPr>
              <a:t>据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服</a:t>
            </a:r>
            <a:r>
              <a:rPr dirty="0" sz="1900" spc="-20">
                <a:latin typeface="宋体"/>
                <a:cs typeface="宋体"/>
              </a:rPr>
              <a:t>务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69569" y="5449823"/>
            <a:ext cx="617219" cy="722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870069" y="2106167"/>
            <a:ext cx="1016507" cy="29855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870069" y="2106167"/>
            <a:ext cx="1016635" cy="2985770"/>
          </a:xfrm>
          <a:custGeom>
            <a:avLst/>
            <a:gdLst/>
            <a:ahLst/>
            <a:cxnLst/>
            <a:rect l="l" t="t" r="r" b="b"/>
            <a:pathLst>
              <a:path w="1016634" h="2985770">
                <a:moveTo>
                  <a:pt x="0" y="0"/>
                </a:moveTo>
                <a:lnTo>
                  <a:pt x="0" y="2985515"/>
                </a:lnTo>
                <a:lnTo>
                  <a:pt x="1016507" y="2985515"/>
                </a:lnTo>
                <a:lnTo>
                  <a:pt x="1016507" y="0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242947" y="3028257"/>
            <a:ext cx="266700" cy="1154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99800"/>
              </a:lnSpc>
            </a:pPr>
            <a:r>
              <a:rPr dirty="0" sz="1900" spc="-20">
                <a:latin typeface="宋体"/>
                <a:cs typeface="宋体"/>
              </a:rPr>
              <a:t>安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20">
                <a:latin typeface="宋体"/>
                <a:cs typeface="宋体"/>
              </a:rPr>
              <a:t>全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20">
                <a:latin typeface="宋体"/>
                <a:cs typeface="宋体"/>
              </a:rPr>
              <a:t>服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20">
                <a:latin typeface="宋体"/>
                <a:cs typeface="宋体"/>
              </a:rPr>
              <a:t>务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24321" y="2702051"/>
            <a:ext cx="537971" cy="8976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8124321" y="2702051"/>
            <a:ext cx="538480" cy="897890"/>
          </a:xfrm>
          <a:custGeom>
            <a:avLst/>
            <a:gdLst/>
            <a:ahLst/>
            <a:cxnLst/>
            <a:rect l="l" t="t" r="r" b="b"/>
            <a:pathLst>
              <a:path w="538479" h="897889">
                <a:moveTo>
                  <a:pt x="269747" y="0"/>
                </a:moveTo>
                <a:lnTo>
                  <a:pt x="0" y="897635"/>
                </a:lnTo>
                <a:lnTo>
                  <a:pt x="537971" y="897635"/>
                </a:lnTo>
                <a:lnTo>
                  <a:pt x="269747" y="0"/>
                </a:lnTo>
                <a:close/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895218" y="3868926"/>
            <a:ext cx="99377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目栩服</a:t>
            </a:r>
            <a:r>
              <a:rPr dirty="0" sz="1900" spc="-20">
                <a:latin typeface="宋体"/>
                <a:cs typeface="宋体"/>
              </a:rPr>
              <a:t>务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757" y="3000755"/>
            <a:ext cx="94615" cy="599440"/>
          </a:xfrm>
          <a:custGeom>
            <a:avLst/>
            <a:gdLst/>
            <a:ahLst/>
            <a:cxnLst/>
            <a:rect l="l" t="t" r="r" b="b"/>
            <a:pathLst>
              <a:path w="94614" h="599439">
                <a:moveTo>
                  <a:pt x="94487" y="502919"/>
                </a:moveTo>
                <a:lnTo>
                  <a:pt x="0" y="502919"/>
                </a:lnTo>
                <a:lnTo>
                  <a:pt x="30479" y="564863"/>
                </a:lnTo>
                <a:lnTo>
                  <a:pt x="30479" y="519683"/>
                </a:lnTo>
                <a:lnTo>
                  <a:pt x="62483" y="519683"/>
                </a:lnTo>
                <a:lnTo>
                  <a:pt x="62483" y="567960"/>
                </a:lnTo>
                <a:lnTo>
                  <a:pt x="94487" y="502919"/>
                </a:lnTo>
                <a:close/>
              </a:path>
              <a:path w="94614" h="599439">
                <a:moveTo>
                  <a:pt x="62483" y="502919"/>
                </a:moveTo>
                <a:lnTo>
                  <a:pt x="62483" y="0"/>
                </a:lnTo>
                <a:lnTo>
                  <a:pt x="30479" y="0"/>
                </a:lnTo>
                <a:lnTo>
                  <a:pt x="30479" y="502919"/>
                </a:lnTo>
                <a:lnTo>
                  <a:pt x="62483" y="502919"/>
                </a:lnTo>
                <a:close/>
              </a:path>
              <a:path w="94614" h="599439">
                <a:moveTo>
                  <a:pt x="62483" y="567960"/>
                </a:moveTo>
                <a:lnTo>
                  <a:pt x="62483" y="519683"/>
                </a:lnTo>
                <a:lnTo>
                  <a:pt x="30479" y="519683"/>
                </a:lnTo>
                <a:lnTo>
                  <a:pt x="30479" y="564863"/>
                </a:lnTo>
                <a:lnTo>
                  <a:pt x="47243" y="598931"/>
                </a:lnTo>
                <a:lnTo>
                  <a:pt x="62483" y="567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748406" y="3240023"/>
            <a:ext cx="94615" cy="360045"/>
          </a:xfrm>
          <a:custGeom>
            <a:avLst/>
            <a:gdLst/>
            <a:ahLst/>
            <a:cxnLst/>
            <a:rect l="l" t="t" r="r" b="b"/>
            <a:pathLst>
              <a:path w="94614" h="360045">
                <a:moveTo>
                  <a:pt x="94487" y="263651"/>
                </a:moveTo>
                <a:lnTo>
                  <a:pt x="0" y="263651"/>
                </a:lnTo>
                <a:lnTo>
                  <a:pt x="30479" y="325595"/>
                </a:lnTo>
                <a:lnTo>
                  <a:pt x="30479" y="280415"/>
                </a:lnTo>
                <a:lnTo>
                  <a:pt x="62483" y="280415"/>
                </a:lnTo>
                <a:lnTo>
                  <a:pt x="62483" y="328692"/>
                </a:lnTo>
                <a:lnTo>
                  <a:pt x="94487" y="263651"/>
                </a:lnTo>
                <a:close/>
              </a:path>
              <a:path w="94614" h="360045">
                <a:moveTo>
                  <a:pt x="62483" y="263651"/>
                </a:moveTo>
                <a:lnTo>
                  <a:pt x="62483" y="0"/>
                </a:lnTo>
                <a:lnTo>
                  <a:pt x="30479" y="0"/>
                </a:lnTo>
                <a:lnTo>
                  <a:pt x="30479" y="263651"/>
                </a:lnTo>
                <a:lnTo>
                  <a:pt x="62483" y="263651"/>
                </a:lnTo>
                <a:close/>
              </a:path>
              <a:path w="94614" h="360045">
                <a:moveTo>
                  <a:pt x="62483" y="328692"/>
                </a:moveTo>
                <a:lnTo>
                  <a:pt x="62483" y="280415"/>
                </a:lnTo>
                <a:lnTo>
                  <a:pt x="30479" y="280415"/>
                </a:lnTo>
                <a:lnTo>
                  <a:pt x="30479" y="325595"/>
                </a:lnTo>
                <a:lnTo>
                  <a:pt x="47243" y="359663"/>
                </a:lnTo>
                <a:lnTo>
                  <a:pt x="62483" y="328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643762" y="2834639"/>
            <a:ext cx="299085" cy="94615"/>
          </a:xfrm>
          <a:custGeom>
            <a:avLst/>
            <a:gdLst/>
            <a:ahLst/>
            <a:cxnLst/>
            <a:rect l="l" t="t" r="r" b="b"/>
            <a:pathLst>
              <a:path w="299085" h="94614">
                <a:moveTo>
                  <a:pt x="96011" y="32003"/>
                </a:moveTo>
                <a:lnTo>
                  <a:pt x="96011" y="0"/>
                </a:lnTo>
                <a:lnTo>
                  <a:pt x="0" y="47243"/>
                </a:lnTo>
                <a:lnTo>
                  <a:pt x="79247" y="86239"/>
                </a:lnTo>
                <a:lnTo>
                  <a:pt x="79247" y="32003"/>
                </a:lnTo>
                <a:lnTo>
                  <a:pt x="96011" y="32003"/>
                </a:lnTo>
                <a:close/>
              </a:path>
              <a:path w="299085" h="94614">
                <a:moveTo>
                  <a:pt x="298703" y="62483"/>
                </a:moveTo>
                <a:lnTo>
                  <a:pt x="298703" y="32003"/>
                </a:lnTo>
                <a:lnTo>
                  <a:pt x="79247" y="32003"/>
                </a:lnTo>
                <a:lnTo>
                  <a:pt x="79247" y="62483"/>
                </a:lnTo>
                <a:lnTo>
                  <a:pt x="298703" y="62483"/>
                </a:lnTo>
                <a:close/>
              </a:path>
              <a:path w="299085" h="94614">
                <a:moveTo>
                  <a:pt x="96011" y="94487"/>
                </a:moveTo>
                <a:lnTo>
                  <a:pt x="96011" y="62483"/>
                </a:lnTo>
                <a:lnTo>
                  <a:pt x="79247" y="62483"/>
                </a:lnTo>
                <a:lnTo>
                  <a:pt x="79247" y="86239"/>
                </a:lnTo>
                <a:lnTo>
                  <a:pt x="96011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643762" y="3909059"/>
            <a:ext cx="299085" cy="94615"/>
          </a:xfrm>
          <a:custGeom>
            <a:avLst/>
            <a:gdLst/>
            <a:ahLst/>
            <a:cxnLst/>
            <a:rect l="l" t="t" r="r" b="b"/>
            <a:pathLst>
              <a:path w="299085" h="94614">
                <a:moveTo>
                  <a:pt x="96011" y="32003"/>
                </a:moveTo>
                <a:lnTo>
                  <a:pt x="96011" y="0"/>
                </a:lnTo>
                <a:lnTo>
                  <a:pt x="0" y="47243"/>
                </a:lnTo>
                <a:lnTo>
                  <a:pt x="79247" y="86239"/>
                </a:lnTo>
                <a:lnTo>
                  <a:pt x="79247" y="32003"/>
                </a:lnTo>
                <a:lnTo>
                  <a:pt x="96011" y="32003"/>
                </a:lnTo>
                <a:close/>
              </a:path>
              <a:path w="299085" h="94614">
                <a:moveTo>
                  <a:pt x="298703" y="64007"/>
                </a:moveTo>
                <a:lnTo>
                  <a:pt x="298703" y="32003"/>
                </a:lnTo>
                <a:lnTo>
                  <a:pt x="79247" y="32003"/>
                </a:lnTo>
                <a:lnTo>
                  <a:pt x="79247" y="64007"/>
                </a:lnTo>
                <a:lnTo>
                  <a:pt x="298703" y="64007"/>
                </a:lnTo>
                <a:close/>
              </a:path>
              <a:path w="299085" h="94614">
                <a:moveTo>
                  <a:pt x="96011" y="94487"/>
                </a:moveTo>
                <a:lnTo>
                  <a:pt x="96011" y="64007"/>
                </a:lnTo>
                <a:lnTo>
                  <a:pt x="79247" y="64007"/>
                </a:lnTo>
                <a:lnTo>
                  <a:pt x="79247" y="86239"/>
                </a:lnTo>
                <a:lnTo>
                  <a:pt x="96011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058546" y="5091683"/>
            <a:ext cx="96520" cy="358140"/>
          </a:xfrm>
          <a:custGeom>
            <a:avLst/>
            <a:gdLst/>
            <a:ahLst/>
            <a:cxnLst/>
            <a:rect l="l" t="t" r="r" b="b"/>
            <a:pathLst>
              <a:path w="96519" h="358139">
                <a:moveTo>
                  <a:pt x="96011" y="263651"/>
                </a:moveTo>
                <a:lnTo>
                  <a:pt x="0" y="263651"/>
                </a:lnTo>
                <a:lnTo>
                  <a:pt x="32003" y="327659"/>
                </a:lnTo>
                <a:lnTo>
                  <a:pt x="32003" y="278891"/>
                </a:lnTo>
                <a:lnTo>
                  <a:pt x="64007" y="278891"/>
                </a:lnTo>
                <a:lnTo>
                  <a:pt x="64007" y="325659"/>
                </a:lnTo>
                <a:lnTo>
                  <a:pt x="96011" y="263651"/>
                </a:lnTo>
                <a:close/>
              </a:path>
              <a:path w="96519" h="358139">
                <a:moveTo>
                  <a:pt x="64007" y="263651"/>
                </a:moveTo>
                <a:lnTo>
                  <a:pt x="64007" y="0"/>
                </a:lnTo>
                <a:lnTo>
                  <a:pt x="32003" y="0"/>
                </a:lnTo>
                <a:lnTo>
                  <a:pt x="32003" y="263651"/>
                </a:lnTo>
                <a:lnTo>
                  <a:pt x="64007" y="263651"/>
                </a:lnTo>
                <a:close/>
              </a:path>
              <a:path w="96519" h="358139">
                <a:moveTo>
                  <a:pt x="64007" y="325659"/>
                </a:moveTo>
                <a:lnTo>
                  <a:pt x="64007" y="278891"/>
                </a:lnTo>
                <a:lnTo>
                  <a:pt x="32003" y="278891"/>
                </a:lnTo>
                <a:lnTo>
                  <a:pt x="32003" y="327659"/>
                </a:lnTo>
                <a:lnTo>
                  <a:pt x="47243" y="358139"/>
                </a:lnTo>
                <a:lnTo>
                  <a:pt x="64007" y="325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840101" y="2567939"/>
            <a:ext cx="2030095" cy="62865"/>
          </a:xfrm>
          <a:custGeom>
            <a:avLst/>
            <a:gdLst/>
            <a:ahLst/>
            <a:cxnLst/>
            <a:rect l="l" t="t" r="r" b="b"/>
            <a:pathLst>
              <a:path w="2030095" h="62864">
                <a:moveTo>
                  <a:pt x="1950719" y="32003"/>
                </a:moveTo>
                <a:lnTo>
                  <a:pt x="1950719" y="0"/>
                </a:lnTo>
                <a:lnTo>
                  <a:pt x="0" y="0"/>
                </a:lnTo>
                <a:lnTo>
                  <a:pt x="0" y="32003"/>
                </a:lnTo>
                <a:lnTo>
                  <a:pt x="1950719" y="32003"/>
                </a:lnTo>
                <a:close/>
              </a:path>
              <a:path w="2030095" h="62864">
                <a:moveTo>
                  <a:pt x="2029967" y="15239"/>
                </a:moveTo>
                <a:lnTo>
                  <a:pt x="1935479" y="-32003"/>
                </a:lnTo>
                <a:lnTo>
                  <a:pt x="1935479" y="0"/>
                </a:lnTo>
                <a:lnTo>
                  <a:pt x="1950719" y="0"/>
                </a:lnTo>
                <a:lnTo>
                  <a:pt x="1950719" y="54863"/>
                </a:lnTo>
                <a:lnTo>
                  <a:pt x="2029967" y="15239"/>
                </a:lnTo>
                <a:close/>
              </a:path>
              <a:path w="2030095" h="62864">
                <a:moveTo>
                  <a:pt x="1950719" y="54863"/>
                </a:moveTo>
                <a:lnTo>
                  <a:pt x="1950719" y="32003"/>
                </a:lnTo>
                <a:lnTo>
                  <a:pt x="1935479" y="32003"/>
                </a:lnTo>
                <a:lnTo>
                  <a:pt x="1935479" y="62483"/>
                </a:lnTo>
                <a:lnTo>
                  <a:pt x="1950719" y="54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643762" y="3404615"/>
            <a:ext cx="3226435" cy="62865"/>
          </a:xfrm>
          <a:custGeom>
            <a:avLst/>
            <a:gdLst/>
            <a:ahLst/>
            <a:cxnLst/>
            <a:rect l="l" t="t" r="r" b="b"/>
            <a:pathLst>
              <a:path w="3226434" h="62864">
                <a:moveTo>
                  <a:pt x="3147059" y="32003"/>
                </a:moveTo>
                <a:lnTo>
                  <a:pt x="3147059" y="0"/>
                </a:lnTo>
                <a:lnTo>
                  <a:pt x="0" y="0"/>
                </a:lnTo>
                <a:lnTo>
                  <a:pt x="0" y="32003"/>
                </a:lnTo>
                <a:lnTo>
                  <a:pt x="3147059" y="32003"/>
                </a:lnTo>
                <a:close/>
              </a:path>
              <a:path w="3226434" h="62864">
                <a:moveTo>
                  <a:pt x="3226307" y="15239"/>
                </a:moveTo>
                <a:lnTo>
                  <a:pt x="3131819" y="-32003"/>
                </a:lnTo>
                <a:lnTo>
                  <a:pt x="3131819" y="0"/>
                </a:lnTo>
                <a:lnTo>
                  <a:pt x="3147059" y="0"/>
                </a:lnTo>
                <a:lnTo>
                  <a:pt x="3147059" y="54863"/>
                </a:lnTo>
                <a:lnTo>
                  <a:pt x="3226307" y="15239"/>
                </a:lnTo>
                <a:close/>
              </a:path>
              <a:path w="3226434" h="62864">
                <a:moveTo>
                  <a:pt x="3147059" y="54863"/>
                </a:moveTo>
                <a:lnTo>
                  <a:pt x="3147059" y="32003"/>
                </a:lnTo>
                <a:lnTo>
                  <a:pt x="3131819" y="32003"/>
                </a:lnTo>
                <a:lnTo>
                  <a:pt x="3131819" y="62483"/>
                </a:lnTo>
                <a:lnTo>
                  <a:pt x="3147059" y="54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748406" y="2464307"/>
            <a:ext cx="94615" cy="238125"/>
          </a:xfrm>
          <a:custGeom>
            <a:avLst/>
            <a:gdLst/>
            <a:ahLst/>
            <a:cxnLst/>
            <a:rect l="l" t="t" r="r" b="b"/>
            <a:pathLst>
              <a:path w="94614" h="238125">
                <a:moveTo>
                  <a:pt x="94487" y="143255"/>
                </a:moveTo>
                <a:lnTo>
                  <a:pt x="0" y="143255"/>
                </a:lnTo>
                <a:lnTo>
                  <a:pt x="30479" y="204215"/>
                </a:lnTo>
                <a:lnTo>
                  <a:pt x="30479" y="158495"/>
                </a:lnTo>
                <a:lnTo>
                  <a:pt x="62483" y="158495"/>
                </a:lnTo>
                <a:lnTo>
                  <a:pt x="62483" y="207263"/>
                </a:lnTo>
                <a:lnTo>
                  <a:pt x="94487" y="143255"/>
                </a:lnTo>
                <a:close/>
              </a:path>
              <a:path w="94614" h="238125">
                <a:moveTo>
                  <a:pt x="62483" y="143255"/>
                </a:moveTo>
                <a:lnTo>
                  <a:pt x="62483" y="0"/>
                </a:lnTo>
                <a:lnTo>
                  <a:pt x="30479" y="0"/>
                </a:lnTo>
                <a:lnTo>
                  <a:pt x="30479" y="143255"/>
                </a:lnTo>
                <a:lnTo>
                  <a:pt x="62483" y="143255"/>
                </a:lnTo>
                <a:close/>
              </a:path>
              <a:path w="94614" h="238125">
                <a:moveTo>
                  <a:pt x="62483" y="207263"/>
                </a:moveTo>
                <a:lnTo>
                  <a:pt x="62483" y="158495"/>
                </a:lnTo>
                <a:lnTo>
                  <a:pt x="30479" y="158495"/>
                </a:lnTo>
                <a:lnTo>
                  <a:pt x="30479" y="204215"/>
                </a:lnTo>
                <a:lnTo>
                  <a:pt x="47243" y="237743"/>
                </a:lnTo>
                <a:lnTo>
                  <a:pt x="62483" y="2072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269869" y="4256532"/>
            <a:ext cx="96520" cy="178435"/>
          </a:xfrm>
          <a:custGeom>
            <a:avLst/>
            <a:gdLst/>
            <a:ahLst/>
            <a:cxnLst/>
            <a:rect l="l" t="t" r="r" b="b"/>
            <a:pathLst>
              <a:path w="96520" h="178435">
                <a:moveTo>
                  <a:pt x="96011" y="82295"/>
                </a:moveTo>
                <a:lnTo>
                  <a:pt x="0" y="82295"/>
                </a:lnTo>
                <a:lnTo>
                  <a:pt x="32003" y="147336"/>
                </a:lnTo>
                <a:lnTo>
                  <a:pt x="32003" y="99059"/>
                </a:lnTo>
                <a:lnTo>
                  <a:pt x="64007" y="99059"/>
                </a:lnTo>
                <a:lnTo>
                  <a:pt x="64007" y="145303"/>
                </a:lnTo>
                <a:lnTo>
                  <a:pt x="96011" y="82295"/>
                </a:lnTo>
                <a:close/>
              </a:path>
              <a:path w="96520" h="178435">
                <a:moveTo>
                  <a:pt x="64007" y="82295"/>
                </a:moveTo>
                <a:lnTo>
                  <a:pt x="64007" y="0"/>
                </a:lnTo>
                <a:lnTo>
                  <a:pt x="32003" y="0"/>
                </a:lnTo>
                <a:lnTo>
                  <a:pt x="32003" y="82295"/>
                </a:lnTo>
                <a:lnTo>
                  <a:pt x="64007" y="82295"/>
                </a:lnTo>
                <a:close/>
              </a:path>
              <a:path w="96520" h="178435">
                <a:moveTo>
                  <a:pt x="64007" y="145303"/>
                </a:moveTo>
                <a:lnTo>
                  <a:pt x="64007" y="99059"/>
                </a:lnTo>
                <a:lnTo>
                  <a:pt x="32003" y="99059"/>
                </a:lnTo>
                <a:lnTo>
                  <a:pt x="32003" y="147336"/>
                </a:lnTo>
                <a:lnTo>
                  <a:pt x="47243" y="178307"/>
                </a:lnTo>
                <a:lnTo>
                  <a:pt x="64007" y="145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643762" y="3073907"/>
            <a:ext cx="1495425" cy="96520"/>
          </a:xfrm>
          <a:custGeom>
            <a:avLst/>
            <a:gdLst/>
            <a:ahLst/>
            <a:cxnLst/>
            <a:rect l="l" t="t" r="r" b="b"/>
            <a:pathLst>
              <a:path w="1495425" h="96519">
                <a:moveTo>
                  <a:pt x="96011" y="32003"/>
                </a:moveTo>
                <a:lnTo>
                  <a:pt x="96011" y="0"/>
                </a:lnTo>
                <a:lnTo>
                  <a:pt x="0" y="47243"/>
                </a:lnTo>
                <a:lnTo>
                  <a:pt x="79247" y="87496"/>
                </a:lnTo>
                <a:lnTo>
                  <a:pt x="79247" y="32003"/>
                </a:lnTo>
                <a:lnTo>
                  <a:pt x="96011" y="32003"/>
                </a:lnTo>
                <a:close/>
              </a:path>
              <a:path w="1495425" h="96519">
                <a:moveTo>
                  <a:pt x="1495043" y="64007"/>
                </a:moveTo>
                <a:lnTo>
                  <a:pt x="1495043" y="32003"/>
                </a:lnTo>
                <a:lnTo>
                  <a:pt x="79247" y="32003"/>
                </a:lnTo>
                <a:lnTo>
                  <a:pt x="79247" y="64007"/>
                </a:lnTo>
                <a:lnTo>
                  <a:pt x="1495043" y="64007"/>
                </a:lnTo>
                <a:close/>
              </a:path>
              <a:path w="1495425" h="96519">
                <a:moveTo>
                  <a:pt x="96011" y="96011"/>
                </a:moveTo>
                <a:lnTo>
                  <a:pt x="96011" y="64007"/>
                </a:lnTo>
                <a:lnTo>
                  <a:pt x="79247" y="64007"/>
                </a:lnTo>
                <a:lnTo>
                  <a:pt x="79247" y="87496"/>
                </a:lnTo>
                <a:lnTo>
                  <a:pt x="96011" y="960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632326" y="3941064"/>
            <a:ext cx="238125" cy="62865"/>
          </a:xfrm>
          <a:custGeom>
            <a:avLst/>
            <a:gdLst/>
            <a:ahLst/>
            <a:cxnLst/>
            <a:rect l="l" t="t" r="r" b="b"/>
            <a:pathLst>
              <a:path w="238125" h="62864">
                <a:moveTo>
                  <a:pt x="158495" y="32003"/>
                </a:moveTo>
                <a:lnTo>
                  <a:pt x="158495" y="0"/>
                </a:lnTo>
                <a:lnTo>
                  <a:pt x="0" y="0"/>
                </a:lnTo>
                <a:lnTo>
                  <a:pt x="0" y="32003"/>
                </a:lnTo>
                <a:lnTo>
                  <a:pt x="158495" y="32003"/>
                </a:lnTo>
                <a:close/>
              </a:path>
              <a:path w="238125" h="62864">
                <a:moveTo>
                  <a:pt x="237743" y="15239"/>
                </a:moveTo>
                <a:lnTo>
                  <a:pt x="143255" y="-32003"/>
                </a:lnTo>
                <a:lnTo>
                  <a:pt x="143255" y="0"/>
                </a:lnTo>
                <a:lnTo>
                  <a:pt x="158495" y="0"/>
                </a:lnTo>
                <a:lnTo>
                  <a:pt x="158495" y="54863"/>
                </a:lnTo>
                <a:lnTo>
                  <a:pt x="237743" y="15239"/>
                </a:lnTo>
                <a:close/>
              </a:path>
              <a:path w="238125" h="62864">
                <a:moveTo>
                  <a:pt x="158495" y="54863"/>
                </a:moveTo>
                <a:lnTo>
                  <a:pt x="158495" y="32003"/>
                </a:lnTo>
                <a:lnTo>
                  <a:pt x="143255" y="32003"/>
                </a:lnTo>
                <a:lnTo>
                  <a:pt x="143255" y="62483"/>
                </a:lnTo>
                <a:lnTo>
                  <a:pt x="158495" y="54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886577" y="2866644"/>
            <a:ext cx="417830" cy="62865"/>
          </a:xfrm>
          <a:custGeom>
            <a:avLst/>
            <a:gdLst/>
            <a:ahLst/>
            <a:cxnLst/>
            <a:rect l="l" t="t" r="r" b="b"/>
            <a:pathLst>
              <a:path w="417829" h="62864">
                <a:moveTo>
                  <a:pt x="338327" y="30479"/>
                </a:moveTo>
                <a:lnTo>
                  <a:pt x="338327" y="0"/>
                </a:lnTo>
                <a:lnTo>
                  <a:pt x="0" y="0"/>
                </a:lnTo>
                <a:lnTo>
                  <a:pt x="0" y="30479"/>
                </a:lnTo>
                <a:lnTo>
                  <a:pt x="338327" y="30479"/>
                </a:lnTo>
                <a:close/>
              </a:path>
              <a:path w="417829" h="62864">
                <a:moveTo>
                  <a:pt x="417575" y="15239"/>
                </a:moveTo>
                <a:lnTo>
                  <a:pt x="321563" y="-32003"/>
                </a:lnTo>
                <a:lnTo>
                  <a:pt x="321563" y="0"/>
                </a:lnTo>
                <a:lnTo>
                  <a:pt x="338327" y="0"/>
                </a:lnTo>
                <a:lnTo>
                  <a:pt x="338327" y="54235"/>
                </a:lnTo>
                <a:lnTo>
                  <a:pt x="417575" y="15239"/>
                </a:lnTo>
                <a:close/>
              </a:path>
              <a:path w="417829" h="62864">
                <a:moveTo>
                  <a:pt x="338327" y="54235"/>
                </a:moveTo>
                <a:lnTo>
                  <a:pt x="338327" y="30479"/>
                </a:lnTo>
                <a:lnTo>
                  <a:pt x="321563" y="30479"/>
                </a:lnTo>
                <a:lnTo>
                  <a:pt x="321563" y="62483"/>
                </a:lnTo>
                <a:lnTo>
                  <a:pt x="338327" y="54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643762" y="4686300"/>
            <a:ext cx="299085" cy="96520"/>
          </a:xfrm>
          <a:custGeom>
            <a:avLst/>
            <a:gdLst/>
            <a:ahLst/>
            <a:cxnLst/>
            <a:rect l="l" t="t" r="r" b="b"/>
            <a:pathLst>
              <a:path w="299085" h="96520">
                <a:moveTo>
                  <a:pt x="96011" y="32003"/>
                </a:moveTo>
                <a:lnTo>
                  <a:pt x="96011" y="0"/>
                </a:lnTo>
                <a:lnTo>
                  <a:pt x="0" y="48767"/>
                </a:lnTo>
                <a:lnTo>
                  <a:pt x="79247" y="87763"/>
                </a:lnTo>
                <a:lnTo>
                  <a:pt x="79247" y="32003"/>
                </a:lnTo>
                <a:lnTo>
                  <a:pt x="96011" y="32003"/>
                </a:lnTo>
                <a:close/>
              </a:path>
              <a:path w="299085" h="96520">
                <a:moveTo>
                  <a:pt x="298703" y="64007"/>
                </a:moveTo>
                <a:lnTo>
                  <a:pt x="298703" y="32003"/>
                </a:lnTo>
                <a:lnTo>
                  <a:pt x="79247" y="32003"/>
                </a:lnTo>
                <a:lnTo>
                  <a:pt x="79247" y="64007"/>
                </a:lnTo>
                <a:lnTo>
                  <a:pt x="298703" y="64007"/>
                </a:lnTo>
                <a:close/>
              </a:path>
              <a:path w="299085" h="96520">
                <a:moveTo>
                  <a:pt x="96011" y="96011"/>
                </a:moveTo>
                <a:lnTo>
                  <a:pt x="96011" y="64007"/>
                </a:lnTo>
                <a:lnTo>
                  <a:pt x="79247" y="64007"/>
                </a:lnTo>
                <a:lnTo>
                  <a:pt x="79247" y="87763"/>
                </a:lnTo>
                <a:lnTo>
                  <a:pt x="96011" y="960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632326" y="4718303"/>
            <a:ext cx="238125" cy="64135"/>
          </a:xfrm>
          <a:custGeom>
            <a:avLst/>
            <a:gdLst/>
            <a:ahLst/>
            <a:cxnLst/>
            <a:rect l="l" t="t" r="r" b="b"/>
            <a:pathLst>
              <a:path w="238125" h="64135">
                <a:moveTo>
                  <a:pt x="158495" y="32003"/>
                </a:moveTo>
                <a:lnTo>
                  <a:pt x="158495" y="0"/>
                </a:lnTo>
                <a:lnTo>
                  <a:pt x="0" y="0"/>
                </a:lnTo>
                <a:lnTo>
                  <a:pt x="0" y="32003"/>
                </a:lnTo>
                <a:lnTo>
                  <a:pt x="158495" y="32003"/>
                </a:lnTo>
                <a:close/>
              </a:path>
              <a:path w="238125" h="64135">
                <a:moveTo>
                  <a:pt x="237743" y="16763"/>
                </a:moveTo>
                <a:lnTo>
                  <a:pt x="143255" y="-32003"/>
                </a:lnTo>
                <a:lnTo>
                  <a:pt x="143255" y="0"/>
                </a:lnTo>
                <a:lnTo>
                  <a:pt x="158495" y="0"/>
                </a:lnTo>
                <a:lnTo>
                  <a:pt x="158495" y="56387"/>
                </a:lnTo>
                <a:lnTo>
                  <a:pt x="237743" y="16763"/>
                </a:lnTo>
                <a:close/>
              </a:path>
              <a:path w="238125" h="64135">
                <a:moveTo>
                  <a:pt x="158495" y="56387"/>
                </a:moveTo>
                <a:lnTo>
                  <a:pt x="158495" y="32003"/>
                </a:lnTo>
                <a:lnTo>
                  <a:pt x="143255" y="32003"/>
                </a:lnTo>
                <a:lnTo>
                  <a:pt x="143255" y="64007"/>
                </a:lnTo>
                <a:lnTo>
                  <a:pt x="158495" y="56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986150" y="5091683"/>
            <a:ext cx="94615" cy="300355"/>
          </a:xfrm>
          <a:custGeom>
            <a:avLst/>
            <a:gdLst/>
            <a:ahLst/>
            <a:cxnLst/>
            <a:rect l="l" t="t" r="r" b="b"/>
            <a:pathLst>
              <a:path w="94614" h="300354">
                <a:moveTo>
                  <a:pt x="94487" y="204215"/>
                </a:moveTo>
                <a:lnTo>
                  <a:pt x="0" y="204215"/>
                </a:lnTo>
                <a:lnTo>
                  <a:pt x="32003" y="269256"/>
                </a:lnTo>
                <a:lnTo>
                  <a:pt x="32003" y="220979"/>
                </a:lnTo>
                <a:lnTo>
                  <a:pt x="64007" y="220979"/>
                </a:lnTo>
                <a:lnTo>
                  <a:pt x="64007" y="266159"/>
                </a:lnTo>
                <a:lnTo>
                  <a:pt x="94487" y="204215"/>
                </a:lnTo>
                <a:close/>
              </a:path>
              <a:path w="94614" h="300354">
                <a:moveTo>
                  <a:pt x="64007" y="204215"/>
                </a:moveTo>
                <a:lnTo>
                  <a:pt x="64007" y="0"/>
                </a:lnTo>
                <a:lnTo>
                  <a:pt x="32003" y="0"/>
                </a:lnTo>
                <a:lnTo>
                  <a:pt x="32003" y="204215"/>
                </a:lnTo>
                <a:lnTo>
                  <a:pt x="64007" y="204215"/>
                </a:lnTo>
                <a:close/>
              </a:path>
              <a:path w="94614" h="300354">
                <a:moveTo>
                  <a:pt x="64007" y="266159"/>
                </a:moveTo>
                <a:lnTo>
                  <a:pt x="64007" y="220979"/>
                </a:lnTo>
                <a:lnTo>
                  <a:pt x="32003" y="220979"/>
                </a:lnTo>
                <a:lnTo>
                  <a:pt x="32003" y="269256"/>
                </a:lnTo>
                <a:lnTo>
                  <a:pt x="47243" y="300227"/>
                </a:lnTo>
                <a:lnTo>
                  <a:pt x="64007" y="266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670938" y="5091683"/>
            <a:ext cx="96520" cy="300355"/>
          </a:xfrm>
          <a:custGeom>
            <a:avLst/>
            <a:gdLst/>
            <a:ahLst/>
            <a:cxnLst/>
            <a:rect l="l" t="t" r="r" b="b"/>
            <a:pathLst>
              <a:path w="96520" h="300354">
                <a:moveTo>
                  <a:pt x="96011" y="204215"/>
                </a:moveTo>
                <a:lnTo>
                  <a:pt x="0" y="204215"/>
                </a:lnTo>
                <a:lnTo>
                  <a:pt x="32003" y="267223"/>
                </a:lnTo>
                <a:lnTo>
                  <a:pt x="32003" y="220979"/>
                </a:lnTo>
                <a:lnTo>
                  <a:pt x="64007" y="220979"/>
                </a:lnTo>
                <a:lnTo>
                  <a:pt x="64007" y="269256"/>
                </a:lnTo>
                <a:lnTo>
                  <a:pt x="96011" y="204215"/>
                </a:lnTo>
                <a:close/>
              </a:path>
              <a:path w="96520" h="300354">
                <a:moveTo>
                  <a:pt x="64007" y="204215"/>
                </a:moveTo>
                <a:lnTo>
                  <a:pt x="64007" y="0"/>
                </a:lnTo>
                <a:lnTo>
                  <a:pt x="32003" y="0"/>
                </a:lnTo>
                <a:lnTo>
                  <a:pt x="32003" y="204215"/>
                </a:lnTo>
                <a:lnTo>
                  <a:pt x="64007" y="204215"/>
                </a:lnTo>
                <a:close/>
              </a:path>
              <a:path w="96520" h="300354">
                <a:moveTo>
                  <a:pt x="64007" y="269256"/>
                </a:moveTo>
                <a:lnTo>
                  <a:pt x="64007" y="220979"/>
                </a:lnTo>
                <a:lnTo>
                  <a:pt x="32003" y="220979"/>
                </a:lnTo>
                <a:lnTo>
                  <a:pt x="32003" y="267223"/>
                </a:lnTo>
                <a:lnTo>
                  <a:pt x="48767" y="300227"/>
                </a:lnTo>
                <a:lnTo>
                  <a:pt x="64007" y="269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450467" y="5615429"/>
            <a:ext cx="75120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数据</a:t>
            </a:r>
            <a:r>
              <a:rPr dirty="0" sz="1900" spc="-20">
                <a:latin typeface="宋体"/>
                <a:cs typeface="宋体"/>
              </a:rPr>
              <a:t>库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75819" y="5685533"/>
            <a:ext cx="508634" cy="565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ts val="2270"/>
              </a:lnSpc>
            </a:pPr>
            <a:r>
              <a:rPr dirty="0" sz="1900" spc="-10">
                <a:latin typeface="宋体"/>
                <a:cs typeface="宋体"/>
              </a:rPr>
              <a:t>文</a:t>
            </a:r>
            <a:r>
              <a:rPr dirty="0" sz="1900" spc="-20">
                <a:latin typeface="宋体"/>
                <a:cs typeface="宋体"/>
              </a:rPr>
              <a:t>件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系</a:t>
            </a:r>
            <a:r>
              <a:rPr dirty="0" sz="1900" spc="-20">
                <a:latin typeface="宋体"/>
                <a:cs typeface="宋体"/>
              </a:rPr>
              <a:t>统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12780" y="5556862"/>
            <a:ext cx="266700" cy="8648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99700"/>
              </a:lnSpc>
            </a:pPr>
            <a:r>
              <a:rPr dirty="0" sz="1900" spc="-20">
                <a:latin typeface="宋体"/>
                <a:cs typeface="宋体"/>
              </a:rPr>
              <a:t>元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20">
                <a:latin typeface="宋体"/>
                <a:cs typeface="宋体"/>
              </a:rPr>
              <a:t>数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20">
                <a:latin typeface="宋体"/>
                <a:cs typeface="宋体"/>
              </a:rPr>
              <a:t>据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571365" y="2269235"/>
            <a:ext cx="299085" cy="64135"/>
          </a:xfrm>
          <a:custGeom>
            <a:avLst/>
            <a:gdLst/>
            <a:ahLst/>
            <a:cxnLst/>
            <a:rect l="l" t="t" r="r" b="b"/>
            <a:pathLst>
              <a:path w="299084" h="64135">
                <a:moveTo>
                  <a:pt x="219455" y="32003"/>
                </a:moveTo>
                <a:lnTo>
                  <a:pt x="219455" y="0"/>
                </a:lnTo>
                <a:lnTo>
                  <a:pt x="0" y="0"/>
                </a:lnTo>
                <a:lnTo>
                  <a:pt x="0" y="32003"/>
                </a:lnTo>
                <a:lnTo>
                  <a:pt x="219455" y="32003"/>
                </a:lnTo>
                <a:close/>
              </a:path>
              <a:path w="299084" h="64135">
                <a:moveTo>
                  <a:pt x="298703" y="15239"/>
                </a:moveTo>
                <a:lnTo>
                  <a:pt x="204215" y="-32003"/>
                </a:lnTo>
                <a:lnTo>
                  <a:pt x="204215" y="0"/>
                </a:lnTo>
                <a:lnTo>
                  <a:pt x="219455" y="0"/>
                </a:lnTo>
                <a:lnTo>
                  <a:pt x="219455" y="56142"/>
                </a:lnTo>
                <a:lnTo>
                  <a:pt x="298703" y="15239"/>
                </a:lnTo>
                <a:close/>
              </a:path>
              <a:path w="299084" h="64135">
                <a:moveTo>
                  <a:pt x="219455" y="56142"/>
                </a:moveTo>
                <a:lnTo>
                  <a:pt x="219455" y="32003"/>
                </a:lnTo>
                <a:lnTo>
                  <a:pt x="204215" y="32003"/>
                </a:lnTo>
                <a:lnTo>
                  <a:pt x="204215" y="64007"/>
                </a:lnTo>
                <a:lnTo>
                  <a:pt x="219455" y="56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571365" y="2926079"/>
            <a:ext cx="299085" cy="64135"/>
          </a:xfrm>
          <a:custGeom>
            <a:avLst/>
            <a:gdLst/>
            <a:ahLst/>
            <a:cxnLst/>
            <a:rect l="l" t="t" r="r" b="b"/>
            <a:pathLst>
              <a:path w="299084" h="64135">
                <a:moveTo>
                  <a:pt x="219455" y="32003"/>
                </a:moveTo>
                <a:lnTo>
                  <a:pt x="219455" y="0"/>
                </a:lnTo>
                <a:lnTo>
                  <a:pt x="0" y="0"/>
                </a:lnTo>
                <a:lnTo>
                  <a:pt x="0" y="32003"/>
                </a:lnTo>
                <a:lnTo>
                  <a:pt x="219455" y="32003"/>
                </a:lnTo>
                <a:close/>
              </a:path>
              <a:path w="299084" h="64135">
                <a:moveTo>
                  <a:pt x="298703" y="16763"/>
                </a:moveTo>
                <a:lnTo>
                  <a:pt x="204215" y="-32003"/>
                </a:lnTo>
                <a:lnTo>
                  <a:pt x="204215" y="0"/>
                </a:lnTo>
                <a:lnTo>
                  <a:pt x="219455" y="0"/>
                </a:lnTo>
                <a:lnTo>
                  <a:pt x="219455" y="56387"/>
                </a:lnTo>
                <a:lnTo>
                  <a:pt x="298703" y="16763"/>
                </a:lnTo>
                <a:close/>
              </a:path>
              <a:path w="299084" h="64135">
                <a:moveTo>
                  <a:pt x="219455" y="56387"/>
                </a:moveTo>
                <a:lnTo>
                  <a:pt x="219455" y="32003"/>
                </a:lnTo>
                <a:lnTo>
                  <a:pt x="204215" y="32003"/>
                </a:lnTo>
                <a:lnTo>
                  <a:pt x="204215" y="64007"/>
                </a:lnTo>
                <a:lnTo>
                  <a:pt x="219455" y="56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889637" y="3678935"/>
            <a:ext cx="637540" cy="457200"/>
          </a:xfrm>
          <a:custGeom>
            <a:avLst/>
            <a:gdLst/>
            <a:ahLst/>
            <a:cxnLst/>
            <a:rect l="l" t="t" r="r" b="b"/>
            <a:pathLst>
              <a:path w="637539" h="457200">
                <a:moveTo>
                  <a:pt x="408431" y="0"/>
                </a:moveTo>
                <a:lnTo>
                  <a:pt x="408431" y="103631"/>
                </a:lnTo>
                <a:lnTo>
                  <a:pt x="0" y="103631"/>
                </a:lnTo>
                <a:lnTo>
                  <a:pt x="0" y="352043"/>
                </a:lnTo>
                <a:lnTo>
                  <a:pt x="408431" y="352043"/>
                </a:lnTo>
                <a:lnTo>
                  <a:pt x="408431" y="457199"/>
                </a:lnTo>
                <a:lnTo>
                  <a:pt x="637031" y="228599"/>
                </a:lnTo>
                <a:lnTo>
                  <a:pt x="408431" y="0"/>
                </a:lnTo>
                <a:close/>
              </a:path>
            </a:pathLst>
          </a:custGeom>
          <a:ln w="38099">
            <a:solidFill>
              <a:srgbClr val="EFAF4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2724" y="1275587"/>
            <a:ext cx="5905500" cy="574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36389B"/>
                </a:solidFill>
                <a:latin typeface="Arial Unicode MS"/>
                <a:cs typeface="Arial Unicode MS"/>
              </a:rPr>
              <a:t>三、</a:t>
            </a:r>
            <a:r>
              <a:rPr dirty="0" sz="3600" spc="-86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600" spc="-235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600" spc="-22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600" spc="-869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600" spc="-5">
                <a:solidFill>
                  <a:srgbClr val="36389B"/>
                </a:solidFill>
                <a:latin typeface="Arial Unicode MS"/>
                <a:cs typeface="Arial Unicode MS"/>
              </a:rPr>
              <a:t>基础架</a:t>
            </a:r>
            <a:r>
              <a:rPr dirty="0" sz="3600" spc="10">
                <a:solidFill>
                  <a:srgbClr val="36389B"/>
                </a:solidFill>
                <a:latin typeface="Arial Unicode MS"/>
                <a:cs typeface="Arial Unicode MS"/>
              </a:rPr>
              <a:t>构</a:t>
            </a:r>
            <a:r>
              <a:rPr dirty="0" sz="3600" spc="-15" b="1">
                <a:solidFill>
                  <a:srgbClr val="36389B"/>
                </a:solidFill>
                <a:latin typeface="Arial"/>
                <a:cs typeface="Arial"/>
              </a:rPr>
              <a:t>—</a:t>
            </a:r>
            <a:r>
              <a:rPr dirty="0" sz="3600" spc="-5" b="1">
                <a:solidFill>
                  <a:srgbClr val="36389B"/>
                </a:solidFill>
                <a:latin typeface="Arial"/>
                <a:cs typeface="Arial"/>
              </a:rPr>
              <a:t>—</a:t>
            </a:r>
            <a:r>
              <a:rPr dirty="0" sz="3600" spc="-5">
                <a:solidFill>
                  <a:srgbClr val="36389B"/>
                </a:solidFill>
                <a:latin typeface="Arial Unicode MS"/>
                <a:cs typeface="Arial Unicode MS"/>
              </a:rPr>
              <a:t>仧计</a:t>
            </a:r>
            <a:r>
              <a:rPr dirty="0" sz="3600">
                <a:solidFill>
                  <a:srgbClr val="36389B"/>
                </a:solidFill>
                <a:latin typeface="Arial Unicode MS"/>
                <a:cs typeface="Arial Unicode MS"/>
              </a:rPr>
              <a:t>算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03097" y="2491739"/>
            <a:ext cx="594360" cy="512445"/>
          </a:xfrm>
          <a:custGeom>
            <a:avLst/>
            <a:gdLst/>
            <a:ahLst/>
            <a:cxnLst/>
            <a:rect l="l" t="t" r="r" b="b"/>
            <a:pathLst>
              <a:path w="594360" h="512444">
                <a:moveTo>
                  <a:pt x="594359" y="256031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4359" y="25603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898525" y="2482595"/>
            <a:ext cx="592835" cy="512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898525" y="2482595"/>
            <a:ext cx="593090" cy="512445"/>
          </a:xfrm>
          <a:custGeom>
            <a:avLst/>
            <a:gdLst/>
            <a:ahLst/>
            <a:cxnLst/>
            <a:rect l="l" t="t" r="r" b="b"/>
            <a:pathLst>
              <a:path w="593089" h="512444">
                <a:moveTo>
                  <a:pt x="147827" y="0"/>
                </a:move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2835" y="256031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933578" y="2511551"/>
            <a:ext cx="519683" cy="452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933578" y="2511551"/>
            <a:ext cx="520065" cy="452755"/>
          </a:xfrm>
          <a:custGeom>
            <a:avLst/>
            <a:gdLst/>
            <a:ahLst/>
            <a:cxnLst/>
            <a:rect l="l" t="t" r="r" b="b"/>
            <a:pathLst>
              <a:path w="520064" h="452755">
                <a:moveTo>
                  <a:pt x="129539" y="0"/>
                </a:moveTo>
                <a:lnTo>
                  <a:pt x="0" y="227075"/>
                </a:lnTo>
                <a:lnTo>
                  <a:pt x="129539" y="452627"/>
                </a:lnTo>
                <a:lnTo>
                  <a:pt x="390143" y="452627"/>
                </a:lnTo>
                <a:lnTo>
                  <a:pt x="519683" y="227075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903097" y="3267455"/>
            <a:ext cx="594360" cy="512445"/>
          </a:xfrm>
          <a:custGeom>
            <a:avLst/>
            <a:gdLst/>
            <a:ahLst/>
            <a:cxnLst/>
            <a:rect l="l" t="t" r="r" b="b"/>
            <a:pathLst>
              <a:path w="594360" h="512445">
                <a:moveTo>
                  <a:pt x="594359" y="256031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4359" y="25603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898525" y="3258311"/>
            <a:ext cx="592835" cy="510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898525" y="3258311"/>
            <a:ext cx="593090" cy="510540"/>
          </a:xfrm>
          <a:custGeom>
            <a:avLst/>
            <a:gdLst/>
            <a:ahLst/>
            <a:cxnLst/>
            <a:rect l="l" t="t" r="r" b="b"/>
            <a:pathLst>
              <a:path w="593089" h="510539">
                <a:moveTo>
                  <a:pt x="147827" y="0"/>
                </a:moveTo>
                <a:lnTo>
                  <a:pt x="0" y="256031"/>
                </a:lnTo>
                <a:lnTo>
                  <a:pt x="147827" y="510539"/>
                </a:lnTo>
                <a:lnTo>
                  <a:pt x="445007" y="510539"/>
                </a:lnTo>
                <a:lnTo>
                  <a:pt x="592835" y="256031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933578" y="3288791"/>
            <a:ext cx="519683" cy="451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933578" y="3288791"/>
            <a:ext cx="520065" cy="451484"/>
          </a:xfrm>
          <a:custGeom>
            <a:avLst/>
            <a:gdLst/>
            <a:ahLst/>
            <a:cxnLst/>
            <a:rect l="l" t="t" r="r" b="b"/>
            <a:pathLst>
              <a:path w="520064" h="451485">
                <a:moveTo>
                  <a:pt x="129539" y="0"/>
                </a:moveTo>
                <a:lnTo>
                  <a:pt x="0" y="225551"/>
                </a:lnTo>
                <a:lnTo>
                  <a:pt x="129539" y="451103"/>
                </a:lnTo>
                <a:lnTo>
                  <a:pt x="390143" y="451103"/>
                </a:lnTo>
                <a:lnTo>
                  <a:pt x="519683" y="225551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393826" y="2830067"/>
            <a:ext cx="4083050" cy="50165"/>
          </a:xfrm>
          <a:custGeom>
            <a:avLst/>
            <a:gdLst/>
            <a:ahLst/>
            <a:cxnLst/>
            <a:rect l="l" t="t" r="r" b="b"/>
            <a:pathLst>
              <a:path w="4083050" h="50164">
                <a:moveTo>
                  <a:pt x="24383" y="24383"/>
                </a:moveTo>
                <a:lnTo>
                  <a:pt x="24383" y="0"/>
                </a:lnTo>
                <a:lnTo>
                  <a:pt x="0" y="0"/>
                </a:lnTo>
                <a:lnTo>
                  <a:pt x="0" y="24383"/>
                </a:lnTo>
                <a:lnTo>
                  <a:pt x="24383" y="24383"/>
                </a:lnTo>
                <a:close/>
              </a:path>
              <a:path w="4083050" h="50164">
                <a:moveTo>
                  <a:pt x="76199" y="24383"/>
                </a:moveTo>
                <a:lnTo>
                  <a:pt x="76199" y="0"/>
                </a:lnTo>
                <a:lnTo>
                  <a:pt x="50291" y="0"/>
                </a:lnTo>
                <a:lnTo>
                  <a:pt x="50291" y="24383"/>
                </a:lnTo>
                <a:lnTo>
                  <a:pt x="76199" y="24383"/>
                </a:lnTo>
                <a:close/>
              </a:path>
              <a:path w="4083050" h="50164">
                <a:moveTo>
                  <a:pt x="126491" y="24383"/>
                </a:moveTo>
                <a:lnTo>
                  <a:pt x="126491" y="0"/>
                </a:lnTo>
                <a:lnTo>
                  <a:pt x="100583" y="0"/>
                </a:lnTo>
                <a:lnTo>
                  <a:pt x="100583" y="24383"/>
                </a:lnTo>
                <a:lnTo>
                  <a:pt x="126491" y="24383"/>
                </a:lnTo>
                <a:close/>
              </a:path>
              <a:path w="4083050" h="50164">
                <a:moveTo>
                  <a:pt x="176783" y="24383"/>
                </a:moveTo>
                <a:lnTo>
                  <a:pt x="176783" y="0"/>
                </a:lnTo>
                <a:lnTo>
                  <a:pt x="152399" y="0"/>
                </a:lnTo>
                <a:lnTo>
                  <a:pt x="152399" y="24383"/>
                </a:lnTo>
                <a:lnTo>
                  <a:pt x="176783" y="24383"/>
                </a:lnTo>
                <a:close/>
              </a:path>
              <a:path w="4083050" h="50164">
                <a:moveTo>
                  <a:pt x="228599" y="24383"/>
                </a:moveTo>
                <a:lnTo>
                  <a:pt x="228599" y="0"/>
                </a:lnTo>
                <a:lnTo>
                  <a:pt x="202691" y="0"/>
                </a:lnTo>
                <a:lnTo>
                  <a:pt x="202691" y="24383"/>
                </a:lnTo>
                <a:lnTo>
                  <a:pt x="228599" y="24383"/>
                </a:lnTo>
                <a:close/>
              </a:path>
              <a:path w="4083050" h="50164">
                <a:moveTo>
                  <a:pt x="278891" y="24383"/>
                </a:moveTo>
                <a:lnTo>
                  <a:pt x="278891" y="0"/>
                </a:lnTo>
                <a:lnTo>
                  <a:pt x="252983" y="0"/>
                </a:lnTo>
                <a:lnTo>
                  <a:pt x="252983" y="24383"/>
                </a:lnTo>
                <a:lnTo>
                  <a:pt x="278891" y="24383"/>
                </a:lnTo>
                <a:close/>
              </a:path>
              <a:path w="4083050" h="50164">
                <a:moveTo>
                  <a:pt x="329183" y="24383"/>
                </a:moveTo>
                <a:lnTo>
                  <a:pt x="329183" y="0"/>
                </a:lnTo>
                <a:lnTo>
                  <a:pt x="304799" y="0"/>
                </a:lnTo>
                <a:lnTo>
                  <a:pt x="304799" y="24383"/>
                </a:lnTo>
                <a:lnTo>
                  <a:pt x="329183" y="24383"/>
                </a:lnTo>
                <a:close/>
              </a:path>
              <a:path w="4083050" h="50164">
                <a:moveTo>
                  <a:pt x="380999" y="24383"/>
                </a:moveTo>
                <a:lnTo>
                  <a:pt x="380999" y="0"/>
                </a:lnTo>
                <a:lnTo>
                  <a:pt x="355091" y="0"/>
                </a:lnTo>
                <a:lnTo>
                  <a:pt x="355091" y="24383"/>
                </a:lnTo>
                <a:lnTo>
                  <a:pt x="380999" y="24383"/>
                </a:lnTo>
                <a:close/>
              </a:path>
              <a:path w="4083050" h="50164">
                <a:moveTo>
                  <a:pt x="431291" y="24383"/>
                </a:moveTo>
                <a:lnTo>
                  <a:pt x="431291" y="0"/>
                </a:lnTo>
                <a:lnTo>
                  <a:pt x="405383" y="0"/>
                </a:lnTo>
                <a:lnTo>
                  <a:pt x="405383" y="24383"/>
                </a:lnTo>
                <a:lnTo>
                  <a:pt x="431291" y="24383"/>
                </a:lnTo>
                <a:close/>
              </a:path>
              <a:path w="4083050" h="50164">
                <a:moveTo>
                  <a:pt x="481583" y="24383"/>
                </a:moveTo>
                <a:lnTo>
                  <a:pt x="481583" y="0"/>
                </a:lnTo>
                <a:lnTo>
                  <a:pt x="457199" y="0"/>
                </a:lnTo>
                <a:lnTo>
                  <a:pt x="457199" y="24383"/>
                </a:lnTo>
                <a:lnTo>
                  <a:pt x="481583" y="24383"/>
                </a:lnTo>
                <a:close/>
              </a:path>
              <a:path w="4083050" h="50164">
                <a:moveTo>
                  <a:pt x="533399" y="24383"/>
                </a:moveTo>
                <a:lnTo>
                  <a:pt x="533399" y="0"/>
                </a:lnTo>
                <a:lnTo>
                  <a:pt x="507491" y="0"/>
                </a:lnTo>
                <a:lnTo>
                  <a:pt x="507491" y="24383"/>
                </a:lnTo>
                <a:lnTo>
                  <a:pt x="533399" y="24383"/>
                </a:lnTo>
                <a:close/>
              </a:path>
              <a:path w="4083050" h="50164">
                <a:moveTo>
                  <a:pt x="583691" y="24383"/>
                </a:moveTo>
                <a:lnTo>
                  <a:pt x="583691" y="0"/>
                </a:lnTo>
                <a:lnTo>
                  <a:pt x="557783" y="0"/>
                </a:lnTo>
                <a:lnTo>
                  <a:pt x="557783" y="24383"/>
                </a:lnTo>
                <a:lnTo>
                  <a:pt x="583691" y="24383"/>
                </a:lnTo>
                <a:close/>
              </a:path>
              <a:path w="4083050" h="50164">
                <a:moveTo>
                  <a:pt x="633983" y="24383"/>
                </a:moveTo>
                <a:lnTo>
                  <a:pt x="633983" y="0"/>
                </a:lnTo>
                <a:lnTo>
                  <a:pt x="609599" y="0"/>
                </a:lnTo>
                <a:lnTo>
                  <a:pt x="609599" y="24383"/>
                </a:lnTo>
                <a:lnTo>
                  <a:pt x="633983" y="24383"/>
                </a:lnTo>
                <a:close/>
              </a:path>
              <a:path w="4083050" h="50164">
                <a:moveTo>
                  <a:pt x="685799" y="24383"/>
                </a:moveTo>
                <a:lnTo>
                  <a:pt x="685799" y="0"/>
                </a:lnTo>
                <a:lnTo>
                  <a:pt x="659891" y="0"/>
                </a:lnTo>
                <a:lnTo>
                  <a:pt x="659891" y="24383"/>
                </a:lnTo>
                <a:lnTo>
                  <a:pt x="685799" y="24383"/>
                </a:lnTo>
                <a:close/>
              </a:path>
              <a:path w="4083050" h="50164">
                <a:moveTo>
                  <a:pt x="736091" y="24383"/>
                </a:moveTo>
                <a:lnTo>
                  <a:pt x="736091" y="0"/>
                </a:lnTo>
                <a:lnTo>
                  <a:pt x="710183" y="0"/>
                </a:lnTo>
                <a:lnTo>
                  <a:pt x="710183" y="24383"/>
                </a:lnTo>
                <a:lnTo>
                  <a:pt x="736091" y="24383"/>
                </a:lnTo>
                <a:close/>
              </a:path>
              <a:path w="4083050" h="50164">
                <a:moveTo>
                  <a:pt x="786383" y="24383"/>
                </a:moveTo>
                <a:lnTo>
                  <a:pt x="786383" y="0"/>
                </a:lnTo>
                <a:lnTo>
                  <a:pt x="761999" y="0"/>
                </a:lnTo>
                <a:lnTo>
                  <a:pt x="761999" y="24383"/>
                </a:lnTo>
                <a:lnTo>
                  <a:pt x="786383" y="24383"/>
                </a:lnTo>
                <a:close/>
              </a:path>
              <a:path w="4083050" h="50164">
                <a:moveTo>
                  <a:pt x="838199" y="24383"/>
                </a:moveTo>
                <a:lnTo>
                  <a:pt x="838199" y="0"/>
                </a:lnTo>
                <a:lnTo>
                  <a:pt x="812291" y="0"/>
                </a:lnTo>
                <a:lnTo>
                  <a:pt x="812291" y="24383"/>
                </a:lnTo>
                <a:lnTo>
                  <a:pt x="838199" y="24383"/>
                </a:lnTo>
                <a:close/>
              </a:path>
              <a:path w="4083050" h="50164">
                <a:moveTo>
                  <a:pt x="888491" y="24383"/>
                </a:moveTo>
                <a:lnTo>
                  <a:pt x="888491" y="0"/>
                </a:lnTo>
                <a:lnTo>
                  <a:pt x="862583" y="0"/>
                </a:lnTo>
                <a:lnTo>
                  <a:pt x="862583" y="24383"/>
                </a:lnTo>
                <a:lnTo>
                  <a:pt x="888491" y="24383"/>
                </a:lnTo>
                <a:close/>
              </a:path>
              <a:path w="4083050" h="50164">
                <a:moveTo>
                  <a:pt x="938783" y="24383"/>
                </a:moveTo>
                <a:lnTo>
                  <a:pt x="938783" y="0"/>
                </a:lnTo>
                <a:lnTo>
                  <a:pt x="914399" y="0"/>
                </a:lnTo>
                <a:lnTo>
                  <a:pt x="914399" y="24383"/>
                </a:lnTo>
                <a:lnTo>
                  <a:pt x="938783" y="24383"/>
                </a:lnTo>
                <a:close/>
              </a:path>
              <a:path w="4083050" h="50164">
                <a:moveTo>
                  <a:pt x="990599" y="24383"/>
                </a:moveTo>
                <a:lnTo>
                  <a:pt x="990599" y="0"/>
                </a:lnTo>
                <a:lnTo>
                  <a:pt x="964691" y="0"/>
                </a:lnTo>
                <a:lnTo>
                  <a:pt x="964691" y="24383"/>
                </a:lnTo>
                <a:lnTo>
                  <a:pt x="990599" y="24383"/>
                </a:lnTo>
                <a:close/>
              </a:path>
              <a:path w="4083050" h="50164">
                <a:moveTo>
                  <a:pt x="1040891" y="24383"/>
                </a:moveTo>
                <a:lnTo>
                  <a:pt x="1040891" y="0"/>
                </a:lnTo>
                <a:lnTo>
                  <a:pt x="1014983" y="0"/>
                </a:lnTo>
                <a:lnTo>
                  <a:pt x="1014983" y="24383"/>
                </a:lnTo>
                <a:lnTo>
                  <a:pt x="1040891" y="24383"/>
                </a:lnTo>
                <a:close/>
              </a:path>
              <a:path w="4083050" h="50164">
                <a:moveTo>
                  <a:pt x="1091183" y="24383"/>
                </a:moveTo>
                <a:lnTo>
                  <a:pt x="1091183" y="0"/>
                </a:lnTo>
                <a:lnTo>
                  <a:pt x="1066799" y="0"/>
                </a:lnTo>
                <a:lnTo>
                  <a:pt x="1066799" y="24383"/>
                </a:lnTo>
                <a:lnTo>
                  <a:pt x="1091183" y="24383"/>
                </a:lnTo>
                <a:close/>
              </a:path>
              <a:path w="4083050" h="50164">
                <a:moveTo>
                  <a:pt x="1142999" y="24383"/>
                </a:moveTo>
                <a:lnTo>
                  <a:pt x="1142999" y="0"/>
                </a:lnTo>
                <a:lnTo>
                  <a:pt x="1117091" y="0"/>
                </a:lnTo>
                <a:lnTo>
                  <a:pt x="1117091" y="24383"/>
                </a:lnTo>
                <a:lnTo>
                  <a:pt x="1142999" y="24383"/>
                </a:lnTo>
                <a:close/>
              </a:path>
              <a:path w="4083050" h="50164">
                <a:moveTo>
                  <a:pt x="1193291" y="24383"/>
                </a:moveTo>
                <a:lnTo>
                  <a:pt x="1193291" y="0"/>
                </a:lnTo>
                <a:lnTo>
                  <a:pt x="1167383" y="0"/>
                </a:lnTo>
                <a:lnTo>
                  <a:pt x="1167383" y="24383"/>
                </a:lnTo>
                <a:lnTo>
                  <a:pt x="1193291" y="24383"/>
                </a:lnTo>
                <a:close/>
              </a:path>
              <a:path w="4083050" h="50164">
                <a:moveTo>
                  <a:pt x="1243583" y="24383"/>
                </a:moveTo>
                <a:lnTo>
                  <a:pt x="1243583" y="0"/>
                </a:lnTo>
                <a:lnTo>
                  <a:pt x="1219199" y="0"/>
                </a:lnTo>
                <a:lnTo>
                  <a:pt x="1219199" y="24383"/>
                </a:lnTo>
                <a:lnTo>
                  <a:pt x="1243583" y="24383"/>
                </a:lnTo>
                <a:close/>
              </a:path>
              <a:path w="4083050" h="50164">
                <a:moveTo>
                  <a:pt x="1295399" y="24383"/>
                </a:moveTo>
                <a:lnTo>
                  <a:pt x="1295399" y="0"/>
                </a:lnTo>
                <a:lnTo>
                  <a:pt x="1269491" y="0"/>
                </a:lnTo>
                <a:lnTo>
                  <a:pt x="1269491" y="24383"/>
                </a:lnTo>
                <a:lnTo>
                  <a:pt x="1295399" y="24383"/>
                </a:lnTo>
                <a:close/>
              </a:path>
              <a:path w="4083050" h="50164">
                <a:moveTo>
                  <a:pt x="1345691" y="24383"/>
                </a:moveTo>
                <a:lnTo>
                  <a:pt x="1345691" y="0"/>
                </a:lnTo>
                <a:lnTo>
                  <a:pt x="1319783" y="0"/>
                </a:lnTo>
                <a:lnTo>
                  <a:pt x="1319783" y="24383"/>
                </a:lnTo>
                <a:lnTo>
                  <a:pt x="1345691" y="24383"/>
                </a:lnTo>
                <a:close/>
              </a:path>
              <a:path w="4083050" h="50164">
                <a:moveTo>
                  <a:pt x="1395983" y="24383"/>
                </a:moveTo>
                <a:lnTo>
                  <a:pt x="1395983" y="0"/>
                </a:lnTo>
                <a:lnTo>
                  <a:pt x="1371599" y="0"/>
                </a:lnTo>
                <a:lnTo>
                  <a:pt x="1371599" y="24383"/>
                </a:lnTo>
                <a:lnTo>
                  <a:pt x="1395983" y="24383"/>
                </a:lnTo>
                <a:close/>
              </a:path>
              <a:path w="4083050" h="50164">
                <a:moveTo>
                  <a:pt x="1447799" y="24383"/>
                </a:moveTo>
                <a:lnTo>
                  <a:pt x="1447799" y="0"/>
                </a:lnTo>
                <a:lnTo>
                  <a:pt x="1421891" y="0"/>
                </a:lnTo>
                <a:lnTo>
                  <a:pt x="1421891" y="24383"/>
                </a:lnTo>
                <a:lnTo>
                  <a:pt x="1447799" y="24383"/>
                </a:lnTo>
                <a:close/>
              </a:path>
              <a:path w="4083050" h="50164">
                <a:moveTo>
                  <a:pt x="1498091" y="24383"/>
                </a:moveTo>
                <a:lnTo>
                  <a:pt x="1498091" y="0"/>
                </a:lnTo>
                <a:lnTo>
                  <a:pt x="1472183" y="0"/>
                </a:lnTo>
                <a:lnTo>
                  <a:pt x="1472183" y="24383"/>
                </a:lnTo>
                <a:lnTo>
                  <a:pt x="1498091" y="24383"/>
                </a:lnTo>
                <a:close/>
              </a:path>
              <a:path w="4083050" h="50164">
                <a:moveTo>
                  <a:pt x="1548383" y="24383"/>
                </a:moveTo>
                <a:lnTo>
                  <a:pt x="1548383" y="0"/>
                </a:lnTo>
                <a:lnTo>
                  <a:pt x="1523999" y="0"/>
                </a:lnTo>
                <a:lnTo>
                  <a:pt x="1523999" y="24383"/>
                </a:lnTo>
                <a:lnTo>
                  <a:pt x="1548383" y="24383"/>
                </a:lnTo>
                <a:close/>
              </a:path>
              <a:path w="4083050" h="50164">
                <a:moveTo>
                  <a:pt x="1600199" y="24383"/>
                </a:moveTo>
                <a:lnTo>
                  <a:pt x="1600199" y="0"/>
                </a:lnTo>
                <a:lnTo>
                  <a:pt x="1574291" y="0"/>
                </a:lnTo>
                <a:lnTo>
                  <a:pt x="1574291" y="24383"/>
                </a:lnTo>
                <a:lnTo>
                  <a:pt x="1600199" y="24383"/>
                </a:lnTo>
                <a:close/>
              </a:path>
              <a:path w="4083050" h="50164">
                <a:moveTo>
                  <a:pt x="1650491" y="24383"/>
                </a:moveTo>
                <a:lnTo>
                  <a:pt x="1650491" y="0"/>
                </a:lnTo>
                <a:lnTo>
                  <a:pt x="1624583" y="0"/>
                </a:lnTo>
                <a:lnTo>
                  <a:pt x="1624583" y="24383"/>
                </a:lnTo>
                <a:lnTo>
                  <a:pt x="1650491" y="24383"/>
                </a:lnTo>
                <a:close/>
              </a:path>
              <a:path w="4083050" h="50164">
                <a:moveTo>
                  <a:pt x="1700783" y="24383"/>
                </a:moveTo>
                <a:lnTo>
                  <a:pt x="1700783" y="0"/>
                </a:lnTo>
                <a:lnTo>
                  <a:pt x="1676399" y="0"/>
                </a:lnTo>
                <a:lnTo>
                  <a:pt x="1676399" y="24383"/>
                </a:lnTo>
                <a:lnTo>
                  <a:pt x="1700783" y="24383"/>
                </a:lnTo>
                <a:close/>
              </a:path>
              <a:path w="4083050" h="50164">
                <a:moveTo>
                  <a:pt x="1752599" y="24383"/>
                </a:moveTo>
                <a:lnTo>
                  <a:pt x="1752599" y="0"/>
                </a:lnTo>
                <a:lnTo>
                  <a:pt x="1726691" y="0"/>
                </a:lnTo>
                <a:lnTo>
                  <a:pt x="1726691" y="24383"/>
                </a:lnTo>
                <a:lnTo>
                  <a:pt x="1752599" y="24383"/>
                </a:lnTo>
                <a:close/>
              </a:path>
              <a:path w="4083050" h="50164">
                <a:moveTo>
                  <a:pt x="1802891" y="24383"/>
                </a:moveTo>
                <a:lnTo>
                  <a:pt x="1802891" y="0"/>
                </a:lnTo>
                <a:lnTo>
                  <a:pt x="1776983" y="0"/>
                </a:lnTo>
                <a:lnTo>
                  <a:pt x="1776983" y="24383"/>
                </a:lnTo>
                <a:lnTo>
                  <a:pt x="1802891" y="24383"/>
                </a:lnTo>
                <a:close/>
              </a:path>
              <a:path w="4083050" h="50164">
                <a:moveTo>
                  <a:pt x="1853183" y="24383"/>
                </a:moveTo>
                <a:lnTo>
                  <a:pt x="1853183" y="0"/>
                </a:lnTo>
                <a:lnTo>
                  <a:pt x="1828799" y="0"/>
                </a:lnTo>
                <a:lnTo>
                  <a:pt x="1828799" y="24383"/>
                </a:lnTo>
                <a:lnTo>
                  <a:pt x="1853183" y="24383"/>
                </a:lnTo>
                <a:close/>
              </a:path>
              <a:path w="4083050" h="50164">
                <a:moveTo>
                  <a:pt x="1904999" y="24383"/>
                </a:moveTo>
                <a:lnTo>
                  <a:pt x="1904999" y="0"/>
                </a:lnTo>
                <a:lnTo>
                  <a:pt x="1879091" y="0"/>
                </a:lnTo>
                <a:lnTo>
                  <a:pt x="1879091" y="24383"/>
                </a:lnTo>
                <a:lnTo>
                  <a:pt x="1904999" y="24383"/>
                </a:lnTo>
                <a:close/>
              </a:path>
              <a:path w="4083050" h="50164">
                <a:moveTo>
                  <a:pt x="1955291" y="24383"/>
                </a:moveTo>
                <a:lnTo>
                  <a:pt x="1955291" y="0"/>
                </a:lnTo>
                <a:lnTo>
                  <a:pt x="1929383" y="0"/>
                </a:lnTo>
                <a:lnTo>
                  <a:pt x="1929383" y="24383"/>
                </a:lnTo>
                <a:lnTo>
                  <a:pt x="1955291" y="24383"/>
                </a:lnTo>
                <a:close/>
              </a:path>
              <a:path w="4083050" h="50164">
                <a:moveTo>
                  <a:pt x="2005583" y="24383"/>
                </a:moveTo>
                <a:lnTo>
                  <a:pt x="2005583" y="0"/>
                </a:lnTo>
                <a:lnTo>
                  <a:pt x="1981199" y="0"/>
                </a:lnTo>
                <a:lnTo>
                  <a:pt x="1981199" y="24383"/>
                </a:lnTo>
                <a:lnTo>
                  <a:pt x="2005583" y="24383"/>
                </a:lnTo>
                <a:close/>
              </a:path>
              <a:path w="4083050" h="50164">
                <a:moveTo>
                  <a:pt x="2057399" y="24383"/>
                </a:moveTo>
                <a:lnTo>
                  <a:pt x="2057399" y="0"/>
                </a:lnTo>
                <a:lnTo>
                  <a:pt x="2031491" y="0"/>
                </a:lnTo>
                <a:lnTo>
                  <a:pt x="2031491" y="24383"/>
                </a:lnTo>
                <a:lnTo>
                  <a:pt x="2057399" y="24383"/>
                </a:lnTo>
                <a:close/>
              </a:path>
              <a:path w="4083050" h="50164">
                <a:moveTo>
                  <a:pt x="2107691" y="24383"/>
                </a:moveTo>
                <a:lnTo>
                  <a:pt x="2107691" y="0"/>
                </a:lnTo>
                <a:lnTo>
                  <a:pt x="2081783" y="0"/>
                </a:lnTo>
                <a:lnTo>
                  <a:pt x="2081783" y="24383"/>
                </a:lnTo>
                <a:lnTo>
                  <a:pt x="2107691" y="24383"/>
                </a:lnTo>
                <a:close/>
              </a:path>
              <a:path w="4083050" h="50164">
                <a:moveTo>
                  <a:pt x="2157983" y="24383"/>
                </a:moveTo>
                <a:lnTo>
                  <a:pt x="2157983" y="0"/>
                </a:lnTo>
                <a:lnTo>
                  <a:pt x="2133599" y="0"/>
                </a:lnTo>
                <a:lnTo>
                  <a:pt x="2133599" y="24383"/>
                </a:lnTo>
                <a:lnTo>
                  <a:pt x="2157983" y="24383"/>
                </a:lnTo>
                <a:close/>
              </a:path>
              <a:path w="4083050" h="50164">
                <a:moveTo>
                  <a:pt x="2209799" y="24383"/>
                </a:moveTo>
                <a:lnTo>
                  <a:pt x="2209799" y="0"/>
                </a:lnTo>
                <a:lnTo>
                  <a:pt x="2183891" y="0"/>
                </a:lnTo>
                <a:lnTo>
                  <a:pt x="2183891" y="24383"/>
                </a:lnTo>
                <a:lnTo>
                  <a:pt x="2209799" y="24383"/>
                </a:lnTo>
                <a:close/>
              </a:path>
              <a:path w="4083050" h="50164">
                <a:moveTo>
                  <a:pt x="2260091" y="24383"/>
                </a:moveTo>
                <a:lnTo>
                  <a:pt x="2260091" y="0"/>
                </a:lnTo>
                <a:lnTo>
                  <a:pt x="2234183" y="0"/>
                </a:lnTo>
                <a:lnTo>
                  <a:pt x="2234183" y="24383"/>
                </a:lnTo>
                <a:lnTo>
                  <a:pt x="2260091" y="24383"/>
                </a:lnTo>
                <a:close/>
              </a:path>
              <a:path w="4083050" h="50164">
                <a:moveTo>
                  <a:pt x="2310383" y="24383"/>
                </a:moveTo>
                <a:lnTo>
                  <a:pt x="2310383" y="0"/>
                </a:lnTo>
                <a:lnTo>
                  <a:pt x="2285999" y="0"/>
                </a:lnTo>
                <a:lnTo>
                  <a:pt x="2285999" y="24383"/>
                </a:lnTo>
                <a:lnTo>
                  <a:pt x="2310383" y="24383"/>
                </a:lnTo>
                <a:close/>
              </a:path>
              <a:path w="4083050" h="50164">
                <a:moveTo>
                  <a:pt x="2362199" y="24383"/>
                </a:moveTo>
                <a:lnTo>
                  <a:pt x="2362199" y="0"/>
                </a:lnTo>
                <a:lnTo>
                  <a:pt x="2336291" y="0"/>
                </a:lnTo>
                <a:lnTo>
                  <a:pt x="2336291" y="24383"/>
                </a:lnTo>
                <a:lnTo>
                  <a:pt x="2362199" y="24383"/>
                </a:lnTo>
                <a:close/>
              </a:path>
              <a:path w="4083050" h="50164">
                <a:moveTo>
                  <a:pt x="2412491" y="24383"/>
                </a:moveTo>
                <a:lnTo>
                  <a:pt x="2412491" y="0"/>
                </a:lnTo>
                <a:lnTo>
                  <a:pt x="2386583" y="0"/>
                </a:lnTo>
                <a:lnTo>
                  <a:pt x="2386583" y="24383"/>
                </a:lnTo>
                <a:lnTo>
                  <a:pt x="2412491" y="24383"/>
                </a:lnTo>
                <a:close/>
              </a:path>
              <a:path w="4083050" h="50164">
                <a:moveTo>
                  <a:pt x="2462783" y="24383"/>
                </a:moveTo>
                <a:lnTo>
                  <a:pt x="2462783" y="0"/>
                </a:lnTo>
                <a:lnTo>
                  <a:pt x="2438399" y="0"/>
                </a:lnTo>
                <a:lnTo>
                  <a:pt x="2438399" y="24383"/>
                </a:lnTo>
                <a:lnTo>
                  <a:pt x="2462783" y="24383"/>
                </a:lnTo>
                <a:close/>
              </a:path>
              <a:path w="4083050" h="50164">
                <a:moveTo>
                  <a:pt x="2514599" y="24383"/>
                </a:moveTo>
                <a:lnTo>
                  <a:pt x="2514599" y="0"/>
                </a:lnTo>
                <a:lnTo>
                  <a:pt x="2488691" y="0"/>
                </a:lnTo>
                <a:lnTo>
                  <a:pt x="2488691" y="24383"/>
                </a:lnTo>
                <a:lnTo>
                  <a:pt x="2514599" y="24383"/>
                </a:lnTo>
                <a:close/>
              </a:path>
              <a:path w="4083050" h="50164">
                <a:moveTo>
                  <a:pt x="2564891" y="24383"/>
                </a:moveTo>
                <a:lnTo>
                  <a:pt x="2564891" y="0"/>
                </a:lnTo>
                <a:lnTo>
                  <a:pt x="2538983" y="0"/>
                </a:lnTo>
                <a:lnTo>
                  <a:pt x="2538983" y="24383"/>
                </a:lnTo>
                <a:lnTo>
                  <a:pt x="2564891" y="24383"/>
                </a:lnTo>
                <a:close/>
              </a:path>
              <a:path w="4083050" h="50164">
                <a:moveTo>
                  <a:pt x="2615183" y="24383"/>
                </a:moveTo>
                <a:lnTo>
                  <a:pt x="2615183" y="0"/>
                </a:lnTo>
                <a:lnTo>
                  <a:pt x="2590799" y="0"/>
                </a:lnTo>
                <a:lnTo>
                  <a:pt x="2590799" y="24383"/>
                </a:lnTo>
                <a:lnTo>
                  <a:pt x="2615183" y="24383"/>
                </a:lnTo>
                <a:close/>
              </a:path>
              <a:path w="4083050" h="50164">
                <a:moveTo>
                  <a:pt x="2666999" y="24383"/>
                </a:moveTo>
                <a:lnTo>
                  <a:pt x="2666999" y="0"/>
                </a:lnTo>
                <a:lnTo>
                  <a:pt x="2641091" y="0"/>
                </a:lnTo>
                <a:lnTo>
                  <a:pt x="2641091" y="24383"/>
                </a:lnTo>
                <a:lnTo>
                  <a:pt x="2666999" y="24383"/>
                </a:lnTo>
                <a:close/>
              </a:path>
              <a:path w="4083050" h="50164">
                <a:moveTo>
                  <a:pt x="2717291" y="24383"/>
                </a:moveTo>
                <a:lnTo>
                  <a:pt x="2717291" y="0"/>
                </a:lnTo>
                <a:lnTo>
                  <a:pt x="2691383" y="0"/>
                </a:lnTo>
                <a:lnTo>
                  <a:pt x="2691383" y="24383"/>
                </a:lnTo>
                <a:lnTo>
                  <a:pt x="2717291" y="24383"/>
                </a:lnTo>
                <a:close/>
              </a:path>
              <a:path w="4083050" h="50164">
                <a:moveTo>
                  <a:pt x="2767583" y="24383"/>
                </a:moveTo>
                <a:lnTo>
                  <a:pt x="2767583" y="0"/>
                </a:lnTo>
                <a:lnTo>
                  <a:pt x="2743199" y="0"/>
                </a:lnTo>
                <a:lnTo>
                  <a:pt x="2743199" y="24383"/>
                </a:lnTo>
                <a:lnTo>
                  <a:pt x="2767583" y="24383"/>
                </a:lnTo>
                <a:close/>
              </a:path>
              <a:path w="4083050" h="50164">
                <a:moveTo>
                  <a:pt x="2819399" y="24383"/>
                </a:moveTo>
                <a:lnTo>
                  <a:pt x="2819399" y="0"/>
                </a:lnTo>
                <a:lnTo>
                  <a:pt x="2793491" y="0"/>
                </a:lnTo>
                <a:lnTo>
                  <a:pt x="2793491" y="24383"/>
                </a:lnTo>
                <a:lnTo>
                  <a:pt x="2819399" y="24383"/>
                </a:lnTo>
                <a:close/>
              </a:path>
              <a:path w="4083050" h="50164">
                <a:moveTo>
                  <a:pt x="2869691" y="24383"/>
                </a:moveTo>
                <a:lnTo>
                  <a:pt x="2869691" y="0"/>
                </a:lnTo>
                <a:lnTo>
                  <a:pt x="2843783" y="0"/>
                </a:lnTo>
                <a:lnTo>
                  <a:pt x="2843783" y="24383"/>
                </a:lnTo>
                <a:lnTo>
                  <a:pt x="2869691" y="24383"/>
                </a:lnTo>
                <a:close/>
              </a:path>
              <a:path w="4083050" h="50164">
                <a:moveTo>
                  <a:pt x="2919983" y="24383"/>
                </a:moveTo>
                <a:lnTo>
                  <a:pt x="2919983" y="0"/>
                </a:lnTo>
                <a:lnTo>
                  <a:pt x="2895599" y="0"/>
                </a:lnTo>
                <a:lnTo>
                  <a:pt x="2895599" y="24383"/>
                </a:lnTo>
                <a:lnTo>
                  <a:pt x="2919983" y="24383"/>
                </a:lnTo>
                <a:close/>
              </a:path>
              <a:path w="4083050" h="50164">
                <a:moveTo>
                  <a:pt x="2971799" y="24383"/>
                </a:moveTo>
                <a:lnTo>
                  <a:pt x="2971799" y="0"/>
                </a:lnTo>
                <a:lnTo>
                  <a:pt x="2945891" y="0"/>
                </a:lnTo>
                <a:lnTo>
                  <a:pt x="2945891" y="24383"/>
                </a:lnTo>
                <a:lnTo>
                  <a:pt x="2971799" y="24383"/>
                </a:lnTo>
                <a:close/>
              </a:path>
              <a:path w="4083050" h="50164">
                <a:moveTo>
                  <a:pt x="3022091" y="24383"/>
                </a:moveTo>
                <a:lnTo>
                  <a:pt x="3022091" y="0"/>
                </a:lnTo>
                <a:lnTo>
                  <a:pt x="2996183" y="0"/>
                </a:lnTo>
                <a:lnTo>
                  <a:pt x="2996183" y="24383"/>
                </a:lnTo>
                <a:lnTo>
                  <a:pt x="3022091" y="24383"/>
                </a:lnTo>
                <a:close/>
              </a:path>
              <a:path w="4083050" h="50164">
                <a:moveTo>
                  <a:pt x="3072383" y="24383"/>
                </a:moveTo>
                <a:lnTo>
                  <a:pt x="3072383" y="0"/>
                </a:lnTo>
                <a:lnTo>
                  <a:pt x="3047999" y="0"/>
                </a:lnTo>
                <a:lnTo>
                  <a:pt x="3047999" y="24383"/>
                </a:lnTo>
                <a:lnTo>
                  <a:pt x="3072383" y="24383"/>
                </a:lnTo>
                <a:close/>
              </a:path>
              <a:path w="4083050" h="50164">
                <a:moveTo>
                  <a:pt x="3124199" y="24383"/>
                </a:moveTo>
                <a:lnTo>
                  <a:pt x="3124199" y="0"/>
                </a:lnTo>
                <a:lnTo>
                  <a:pt x="3098291" y="0"/>
                </a:lnTo>
                <a:lnTo>
                  <a:pt x="3098291" y="24383"/>
                </a:lnTo>
                <a:lnTo>
                  <a:pt x="3124199" y="24383"/>
                </a:lnTo>
                <a:close/>
              </a:path>
              <a:path w="4083050" h="50164">
                <a:moveTo>
                  <a:pt x="3174491" y="24383"/>
                </a:moveTo>
                <a:lnTo>
                  <a:pt x="3174491" y="0"/>
                </a:lnTo>
                <a:lnTo>
                  <a:pt x="3148583" y="0"/>
                </a:lnTo>
                <a:lnTo>
                  <a:pt x="3148583" y="24383"/>
                </a:lnTo>
                <a:lnTo>
                  <a:pt x="3174491" y="24383"/>
                </a:lnTo>
                <a:close/>
              </a:path>
              <a:path w="4083050" h="50164">
                <a:moveTo>
                  <a:pt x="3224783" y="24383"/>
                </a:moveTo>
                <a:lnTo>
                  <a:pt x="3224783" y="0"/>
                </a:lnTo>
                <a:lnTo>
                  <a:pt x="3200399" y="0"/>
                </a:lnTo>
                <a:lnTo>
                  <a:pt x="3200399" y="24383"/>
                </a:lnTo>
                <a:lnTo>
                  <a:pt x="3224783" y="24383"/>
                </a:lnTo>
                <a:close/>
              </a:path>
              <a:path w="4083050" h="50164">
                <a:moveTo>
                  <a:pt x="3276599" y="24383"/>
                </a:moveTo>
                <a:lnTo>
                  <a:pt x="3276599" y="0"/>
                </a:lnTo>
                <a:lnTo>
                  <a:pt x="3250691" y="0"/>
                </a:lnTo>
                <a:lnTo>
                  <a:pt x="3250691" y="24383"/>
                </a:lnTo>
                <a:lnTo>
                  <a:pt x="3276599" y="24383"/>
                </a:lnTo>
                <a:close/>
              </a:path>
              <a:path w="4083050" h="50164">
                <a:moveTo>
                  <a:pt x="3326891" y="24383"/>
                </a:moveTo>
                <a:lnTo>
                  <a:pt x="3326891" y="0"/>
                </a:lnTo>
                <a:lnTo>
                  <a:pt x="3300983" y="0"/>
                </a:lnTo>
                <a:lnTo>
                  <a:pt x="3300983" y="24383"/>
                </a:lnTo>
                <a:lnTo>
                  <a:pt x="3326891" y="24383"/>
                </a:lnTo>
                <a:close/>
              </a:path>
              <a:path w="4083050" h="50164">
                <a:moveTo>
                  <a:pt x="3377183" y="24383"/>
                </a:moveTo>
                <a:lnTo>
                  <a:pt x="3377183" y="0"/>
                </a:lnTo>
                <a:lnTo>
                  <a:pt x="3352799" y="0"/>
                </a:lnTo>
                <a:lnTo>
                  <a:pt x="3352799" y="24383"/>
                </a:lnTo>
                <a:lnTo>
                  <a:pt x="3377183" y="24383"/>
                </a:lnTo>
                <a:close/>
              </a:path>
              <a:path w="4083050" h="50164">
                <a:moveTo>
                  <a:pt x="3428999" y="24383"/>
                </a:moveTo>
                <a:lnTo>
                  <a:pt x="3428999" y="0"/>
                </a:lnTo>
                <a:lnTo>
                  <a:pt x="3403091" y="0"/>
                </a:lnTo>
                <a:lnTo>
                  <a:pt x="3403091" y="24383"/>
                </a:lnTo>
                <a:lnTo>
                  <a:pt x="3428999" y="24383"/>
                </a:lnTo>
                <a:close/>
              </a:path>
              <a:path w="4083050" h="50164">
                <a:moveTo>
                  <a:pt x="3479291" y="24383"/>
                </a:moveTo>
                <a:lnTo>
                  <a:pt x="3479291" y="0"/>
                </a:lnTo>
                <a:lnTo>
                  <a:pt x="3453383" y="0"/>
                </a:lnTo>
                <a:lnTo>
                  <a:pt x="3453383" y="24383"/>
                </a:lnTo>
                <a:lnTo>
                  <a:pt x="3479291" y="24383"/>
                </a:lnTo>
                <a:close/>
              </a:path>
              <a:path w="4083050" h="50164">
                <a:moveTo>
                  <a:pt x="3529583" y="24383"/>
                </a:moveTo>
                <a:lnTo>
                  <a:pt x="3529583" y="0"/>
                </a:lnTo>
                <a:lnTo>
                  <a:pt x="3505199" y="0"/>
                </a:lnTo>
                <a:lnTo>
                  <a:pt x="3505199" y="24383"/>
                </a:lnTo>
                <a:lnTo>
                  <a:pt x="3529583" y="24383"/>
                </a:lnTo>
                <a:close/>
              </a:path>
              <a:path w="4083050" h="50164">
                <a:moveTo>
                  <a:pt x="3581399" y="24383"/>
                </a:moveTo>
                <a:lnTo>
                  <a:pt x="3581399" y="0"/>
                </a:lnTo>
                <a:lnTo>
                  <a:pt x="3555491" y="0"/>
                </a:lnTo>
                <a:lnTo>
                  <a:pt x="3555491" y="24383"/>
                </a:lnTo>
                <a:lnTo>
                  <a:pt x="3581399" y="24383"/>
                </a:lnTo>
                <a:close/>
              </a:path>
              <a:path w="4083050" h="50164">
                <a:moveTo>
                  <a:pt x="3631691" y="24383"/>
                </a:moveTo>
                <a:lnTo>
                  <a:pt x="3631691" y="0"/>
                </a:lnTo>
                <a:lnTo>
                  <a:pt x="3605783" y="0"/>
                </a:lnTo>
                <a:lnTo>
                  <a:pt x="3605783" y="24383"/>
                </a:lnTo>
                <a:lnTo>
                  <a:pt x="3631691" y="24383"/>
                </a:lnTo>
                <a:close/>
              </a:path>
              <a:path w="4083050" h="50164">
                <a:moveTo>
                  <a:pt x="3681983" y="24383"/>
                </a:moveTo>
                <a:lnTo>
                  <a:pt x="3681983" y="0"/>
                </a:lnTo>
                <a:lnTo>
                  <a:pt x="3657599" y="0"/>
                </a:lnTo>
                <a:lnTo>
                  <a:pt x="3657599" y="24383"/>
                </a:lnTo>
                <a:lnTo>
                  <a:pt x="3681983" y="24383"/>
                </a:lnTo>
                <a:close/>
              </a:path>
              <a:path w="4083050" h="50164">
                <a:moveTo>
                  <a:pt x="3733799" y="24383"/>
                </a:moveTo>
                <a:lnTo>
                  <a:pt x="3733799" y="0"/>
                </a:lnTo>
                <a:lnTo>
                  <a:pt x="3707891" y="0"/>
                </a:lnTo>
                <a:lnTo>
                  <a:pt x="3707891" y="24383"/>
                </a:lnTo>
                <a:lnTo>
                  <a:pt x="3733799" y="24383"/>
                </a:lnTo>
                <a:close/>
              </a:path>
              <a:path w="4083050" h="50164">
                <a:moveTo>
                  <a:pt x="3784091" y="24383"/>
                </a:moveTo>
                <a:lnTo>
                  <a:pt x="3784091" y="0"/>
                </a:lnTo>
                <a:lnTo>
                  <a:pt x="3758183" y="0"/>
                </a:lnTo>
                <a:lnTo>
                  <a:pt x="3758183" y="24383"/>
                </a:lnTo>
                <a:lnTo>
                  <a:pt x="3784091" y="24383"/>
                </a:lnTo>
                <a:close/>
              </a:path>
              <a:path w="4083050" h="50164">
                <a:moveTo>
                  <a:pt x="3834383" y="24383"/>
                </a:moveTo>
                <a:lnTo>
                  <a:pt x="3834383" y="0"/>
                </a:lnTo>
                <a:lnTo>
                  <a:pt x="3809999" y="0"/>
                </a:lnTo>
                <a:lnTo>
                  <a:pt x="3809999" y="24383"/>
                </a:lnTo>
                <a:lnTo>
                  <a:pt x="3834383" y="24383"/>
                </a:lnTo>
                <a:close/>
              </a:path>
              <a:path w="4083050" h="50164">
                <a:moveTo>
                  <a:pt x="3886199" y="24383"/>
                </a:moveTo>
                <a:lnTo>
                  <a:pt x="3886199" y="0"/>
                </a:lnTo>
                <a:lnTo>
                  <a:pt x="3860291" y="0"/>
                </a:lnTo>
                <a:lnTo>
                  <a:pt x="3860291" y="24383"/>
                </a:lnTo>
                <a:lnTo>
                  <a:pt x="3886199" y="24383"/>
                </a:lnTo>
                <a:close/>
              </a:path>
              <a:path w="4083050" h="50164">
                <a:moveTo>
                  <a:pt x="3936491" y="24383"/>
                </a:moveTo>
                <a:lnTo>
                  <a:pt x="3936491" y="0"/>
                </a:lnTo>
                <a:lnTo>
                  <a:pt x="3910583" y="0"/>
                </a:lnTo>
                <a:lnTo>
                  <a:pt x="3910583" y="24383"/>
                </a:lnTo>
                <a:lnTo>
                  <a:pt x="3936491" y="24383"/>
                </a:lnTo>
                <a:close/>
              </a:path>
              <a:path w="4083050" h="50164">
                <a:moveTo>
                  <a:pt x="3986783" y="24383"/>
                </a:moveTo>
                <a:lnTo>
                  <a:pt x="3986783" y="0"/>
                </a:lnTo>
                <a:lnTo>
                  <a:pt x="3962399" y="0"/>
                </a:lnTo>
                <a:lnTo>
                  <a:pt x="3962399" y="24383"/>
                </a:lnTo>
                <a:lnTo>
                  <a:pt x="3986783" y="24383"/>
                </a:lnTo>
                <a:close/>
              </a:path>
              <a:path w="4083050" h="50164">
                <a:moveTo>
                  <a:pt x="4082633" y="8578"/>
                </a:moveTo>
                <a:lnTo>
                  <a:pt x="4078787" y="-5072"/>
                </a:lnTo>
                <a:lnTo>
                  <a:pt x="4070544" y="-16009"/>
                </a:lnTo>
                <a:lnTo>
                  <a:pt x="4058861" y="-23273"/>
                </a:lnTo>
                <a:lnTo>
                  <a:pt x="4044695" y="-25907"/>
                </a:lnTo>
                <a:lnTo>
                  <a:pt x="4034583" y="-24559"/>
                </a:lnTo>
                <a:lnTo>
                  <a:pt x="4023384" y="-19081"/>
                </a:lnTo>
                <a:lnTo>
                  <a:pt x="4014665" y="-9574"/>
                </a:lnTo>
                <a:lnTo>
                  <a:pt x="4009144" y="3760"/>
                </a:lnTo>
                <a:lnTo>
                  <a:pt x="4007537" y="20724"/>
                </a:lnTo>
                <a:lnTo>
                  <a:pt x="4012622" y="32539"/>
                </a:lnTo>
                <a:lnTo>
                  <a:pt x="4012691" y="0"/>
                </a:lnTo>
                <a:lnTo>
                  <a:pt x="4038599" y="0"/>
                </a:lnTo>
                <a:lnTo>
                  <a:pt x="4038599" y="48284"/>
                </a:lnTo>
                <a:lnTo>
                  <a:pt x="4051101" y="49772"/>
                </a:lnTo>
                <a:lnTo>
                  <a:pt x="4063722" y="45217"/>
                </a:lnTo>
                <a:lnTo>
                  <a:pt x="4073743" y="36445"/>
                </a:lnTo>
                <a:lnTo>
                  <a:pt x="4080326" y="24038"/>
                </a:lnTo>
                <a:lnTo>
                  <a:pt x="4082633" y="8578"/>
                </a:lnTo>
                <a:close/>
              </a:path>
              <a:path w="4083050" h="50164">
                <a:moveTo>
                  <a:pt x="4038599" y="24383"/>
                </a:moveTo>
                <a:lnTo>
                  <a:pt x="4038599" y="0"/>
                </a:lnTo>
                <a:lnTo>
                  <a:pt x="4012691" y="0"/>
                </a:lnTo>
                <a:lnTo>
                  <a:pt x="4012691" y="24383"/>
                </a:lnTo>
                <a:lnTo>
                  <a:pt x="4038599" y="24383"/>
                </a:lnTo>
                <a:close/>
              </a:path>
              <a:path w="4083050" h="50164">
                <a:moveTo>
                  <a:pt x="4038599" y="48284"/>
                </a:moveTo>
                <a:lnTo>
                  <a:pt x="4038599" y="24383"/>
                </a:lnTo>
                <a:lnTo>
                  <a:pt x="4012691" y="24383"/>
                </a:lnTo>
                <a:lnTo>
                  <a:pt x="4012691" y="32609"/>
                </a:lnTo>
                <a:lnTo>
                  <a:pt x="4021809" y="41828"/>
                </a:lnTo>
                <a:lnTo>
                  <a:pt x="4034752" y="47827"/>
                </a:lnTo>
                <a:lnTo>
                  <a:pt x="4038599" y="4828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667644" y="2454654"/>
            <a:ext cx="1723389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什么是</a:t>
            </a:r>
            <a:r>
              <a:rPr dirty="0" sz="1900">
                <a:latin typeface="宋体"/>
                <a:cs typeface="宋体"/>
              </a:rPr>
              <a:t>云</a:t>
            </a:r>
            <a:r>
              <a:rPr dirty="0" sz="1900" spc="-10">
                <a:latin typeface="宋体"/>
                <a:cs typeface="宋体"/>
              </a:rPr>
              <a:t>计</a:t>
            </a:r>
            <a:r>
              <a:rPr dirty="0" sz="1900">
                <a:latin typeface="宋体"/>
                <a:cs typeface="宋体"/>
              </a:rPr>
              <a:t>算</a:t>
            </a:r>
            <a:r>
              <a:rPr dirty="0" sz="1900" spc="-20">
                <a:latin typeface="宋体"/>
                <a:cs typeface="宋体"/>
              </a:rPr>
              <a:t>？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7480" y="2587242"/>
            <a:ext cx="14605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75538" y="3723132"/>
            <a:ext cx="4139565" cy="50165"/>
          </a:xfrm>
          <a:custGeom>
            <a:avLst/>
            <a:gdLst/>
            <a:ahLst/>
            <a:cxnLst/>
            <a:rect l="l" t="t" r="r" b="b"/>
            <a:pathLst>
              <a:path w="4139565" h="50164">
                <a:moveTo>
                  <a:pt x="25907" y="25907"/>
                </a:moveTo>
                <a:lnTo>
                  <a:pt x="25907" y="0"/>
                </a:lnTo>
                <a:lnTo>
                  <a:pt x="0" y="0"/>
                </a:lnTo>
                <a:lnTo>
                  <a:pt x="0" y="25907"/>
                </a:lnTo>
                <a:lnTo>
                  <a:pt x="25907" y="25907"/>
                </a:lnTo>
                <a:close/>
              </a:path>
              <a:path w="4139565" h="50164">
                <a:moveTo>
                  <a:pt x="76199" y="25907"/>
                </a:moveTo>
                <a:lnTo>
                  <a:pt x="76199" y="0"/>
                </a:lnTo>
                <a:lnTo>
                  <a:pt x="51815" y="0"/>
                </a:lnTo>
                <a:lnTo>
                  <a:pt x="51815" y="25907"/>
                </a:lnTo>
                <a:lnTo>
                  <a:pt x="76199" y="25907"/>
                </a:lnTo>
                <a:close/>
              </a:path>
              <a:path w="4139565" h="50164">
                <a:moveTo>
                  <a:pt x="128015" y="25907"/>
                </a:moveTo>
                <a:lnTo>
                  <a:pt x="128015" y="0"/>
                </a:lnTo>
                <a:lnTo>
                  <a:pt x="102107" y="0"/>
                </a:lnTo>
                <a:lnTo>
                  <a:pt x="102107" y="25907"/>
                </a:lnTo>
                <a:lnTo>
                  <a:pt x="128015" y="25907"/>
                </a:lnTo>
                <a:close/>
              </a:path>
              <a:path w="4139565" h="50164">
                <a:moveTo>
                  <a:pt x="178307" y="25907"/>
                </a:moveTo>
                <a:lnTo>
                  <a:pt x="178307" y="0"/>
                </a:lnTo>
                <a:lnTo>
                  <a:pt x="152399" y="0"/>
                </a:lnTo>
                <a:lnTo>
                  <a:pt x="152399" y="25907"/>
                </a:lnTo>
                <a:lnTo>
                  <a:pt x="178307" y="25907"/>
                </a:lnTo>
                <a:close/>
              </a:path>
              <a:path w="4139565" h="50164">
                <a:moveTo>
                  <a:pt x="228599" y="25907"/>
                </a:moveTo>
                <a:lnTo>
                  <a:pt x="228599" y="0"/>
                </a:lnTo>
                <a:lnTo>
                  <a:pt x="204215" y="0"/>
                </a:lnTo>
                <a:lnTo>
                  <a:pt x="204215" y="25907"/>
                </a:lnTo>
                <a:lnTo>
                  <a:pt x="228599" y="25907"/>
                </a:lnTo>
                <a:close/>
              </a:path>
              <a:path w="4139565" h="50164">
                <a:moveTo>
                  <a:pt x="280415" y="25907"/>
                </a:moveTo>
                <a:lnTo>
                  <a:pt x="280415" y="0"/>
                </a:lnTo>
                <a:lnTo>
                  <a:pt x="254507" y="0"/>
                </a:lnTo>
                <a:lnTo>
                  <a:pt x="254507" y="25907"/>
                </a:lnTo>
                <a:lnTo>
                  <a:pt x="280415" y="25907"/>
                </a:lnTo>
                <a:close/>
              </a:path>
              <a:path w="4139565" h="50164">
                <a:moveTo>
                  <a:pt x="330707" y="25907"/>
                </a:moveTo>
                <a:lnTo>
                  <a:pt x="330707" y="0"/>
                </a:lnTo>
                <a:lnTo>
                  <a:pt x="304799" y="0"/>
                </a:lnTo>
                <a:lnTo>
                  <a:pt x="304799" y="25907"/>
                </a:lnTo>
                <a:lnTo>
                  <a:pt x="330707" y="25907"/>
                </a:lnTo>
                <a:close/>
              </a:path>
              <a:path w="4139565" h="50164">
                <a:moveTo>
                  <a:pt x="380999" y="25907"/>
                </a:moveTo>
                <a:lnTo>
                  <a:pt x="380999" y="0"/>
                </a:lnTo>
                <a:lnTo>
                  <a:pt x="356615" y="0"/>
                </a:lnTo>
                <a:lnTo>
                  <a:pt x="356615" y="25907"/>
                </a:lnTo>
                <a:lnTo>
                  <a:pt x="380999" y="25907"/>
                </a:lnTo>
                <a:close/>
              </a:path>
              <a:path w="4139565" h="50164">
                <a:moveTo>
                  <a:pt x="432815" y="25907"/>
                </a:moveTo>
                <a:lnTo>
                  <a:pt x="432815" y="0"/>
                </a:lnTo>
                <a:lnTo>
                  <a:pt x="406907" y="0"/>
                </a:lnTo>
                <a:lnTo>
                  <a:pt x="406907" y="25907"/>
                </a:lnTo>
                <a:lnTo>
                  <a:pt x="432815" y="25907"/>
                </a:lnTo>
                <a:close/>
              </a:path>
              <a:path w="4139565" h="50164">
                <a:moveTo>
                  <a:pt x="483107" y="25907"/>
                </a:moveTo>
                <a:lnTo>
                  <a:pt x="483107" y="0"/>
                </a:lnTo>
                <a:lnTo>
                  <a:pt x="457199" y="0"/>
                </a:lnTo>
                <a:lnTo>
                  <a:pt x="457199" y="25907"/>
                </a:lnTo>
                <a:lnTo>
                  <a:pt x="483107" y="25907"/>
                </a:lnTo>
                <a:close/>
              </a:path>
              <a:path w="4139565" h="50164">
                <a:moveTo>
                  <a:pt x="533399" y="25907"/>
                </a:moveTo>
                <a:lnTo>
                  <a:pt x="533399" y="0"/>
                </a:lnTo>
                <a:lnTo>
                  <a:pt x="509015" y="0"/>
                </a:lnTo>
                <a:lnTo>
                  <a:pt x="509015" y="25907"/>
                </a:lnTo>
                <a:lnTo>
                  <a:pt x="533399" y="25907"/>
                </a:lnTo>
                <a:close/>
              </a:path>
              <a:path w="4139565" h="50164">
                <a:moveTo>
                  <a:pt x="585215" y="25907"/>
                </a:moveTo>
                <a:lnTo>
                  <a:pt x="585215" y="0"/>
                </a:lnTo>
                <a:lnTo>
                  <a:pt x="559307" y="0"/>
                </a:lnTo>
                <a:lnTo>
                  <a:pt x="559307" y="25907"/>
                </a:lnTo>
                <a:lnTo>
                  <a:pt x="585215" y="25907"/>
                </a:lnTo>
                <a:close/>
              </a:path>
              <a:path w="4139565" h="50164">
                <a:moveTo>
                  <a:pt x="635507" y="25907"/>
                </a:moveTo>
                <a:lnTo>
                  <a:pt x="635507" y="0"/>
                </a:lnTo>
                <a:lnTo>
                  <a:pt x="609599" y="0"/>
                </a:lnTo>
                <a:lnTo>
                  <a:pt x="609599" y="25907"/>
                </a:lnTo>
                <a:lnTo>
                  <a:pt x="635507" y="25907"/>
                </a:lnTo>
                <a:close/>
              </a:path>
              <a:path w="4139565" h="50164">
                <a:moveTo>
                  <a:pt x="685799" y="25907"/>
                </a:moveTo>
                <a:lnTo>
                  <a:pt x="685799" y="0"/>
                </a:lnTo>
                <a:lnTo>
                  <a:pt x="661415" y="0"/>
                </a:lnTo>
                <a:lnTo>
                  <a:pt x="661415" y="25907"/>
                </a:lnTo>
                <a:lnTo>
                  <a:pt x="685799" y="25907"/>
                </a:lnTo>
                <a:close/>
              </a:path>
              <a:path w="4139565" h="50164">
                <a:moveTo>
                  <a:pt x="737615" y="25907"/>
                </a:moveTo>
                <a:lnTo>
                  <a:pt x="737615" y="0"/>
                </a:lnTo>
                <a:lnTo>
                  <a:pt x="711707" y="0"/>
                </a:lnTo>
                <a:lnTo>
                  <a:pt x="711707" y="25907"/>
                </a:lnTo>
                <a:lnTo>
                  <a:pt x="737615" y="25907"/>
                </a:lnTo>
                <a:close/>
              </a:path>
              <a:path w="4139565" h="50164">
                <a:moveTo>
                  <a:pt x="787907" y="25907"/>
                </a:moveTo>
                <a:lnTo>
                  <a:pt x="787907" y="0"/>
                </a:lnTo>
                <a:lnTo>
                  <a:pt x="761999" y="0"/>
                </a:lnTo>
                <a:lnTo>
                  <a:pt x="761999" y="25907"/>
                </a:lnTo>
                <a:lnTo>
                  <a:pt x="787907" y="25907"/>
                </a:lnTo>
                <a:close/>
              </a:path>
              <a:path w="4139565" h="50164">
                <a:moveTo>
                  <a:pt x="838199" y="25907"/>
                </a:moveTo>
                <a:lnTo>
                  <a:pt x="838199" y="0"/>
                </a:lnTo>
                <a:lnTo>
                  <a:pt x="813815" y="0"/>
                </a:lnTo>
                <a:lnTo>
                  <a:pt x="813815" y="25907"/>
                </a:lnTo>
                <a:lnTo>
                  <a:pt x="838199" y="25907"/>
                </a:lnTo>
                <a:close/>
              </a:path>
              <a:path w="4139565" h="50164">
                <a:moveTo>
                  <a:pt x="890015" y="25907"/>
                </a:moveTo>
                <a:lnTo>
                  <a:pt x="890015" y="0"/>
                </a:lnTo>
                <a:lnTo>
                  <a:pt x="864107" y="0"/>
                </a:lnTo>
                <a:lnTo>
                  <a:pt x="864107" y="25907"/>
                </a:lnTo>
                <a:lnTo>
                  <a:pt x="890015" y="25907"/>
                </a:lnTo>
                <a:close/>
              </a:path>
              <a:path w="4139565" h="50164">
                <a:moveTo>
                  <a:pt x="940307" y="25907"/>
                </a:moveTo>
                <a:lnTo>
                  <a:pt x="940307" y="0"/>
                </a:lnTo>
                <a:lnTo>
                  <a:pt x="914399" y="0"/>
                </a:lnTo>
                <a:lnTo>
                  <a:pt x="914399" y="25907"/>
                </a:lnTo>
                <a:lnTo>
                  <a:pt x="940307" y="25907"/>
                </a:lnTo>
                <a:close/>
              </a:path>
              <a:path w="4139565" h="50164">
                <a:moveTo>
                  <a:pt x="990599" y="25907"/>
                </a:moveTo>
                <a:lnTo>
                  <a:pt x="990599" y="0"/>
                </a:lnTo>
                <a:lnTo>
                  <a:pt x="966215" y="0"/>
                </a:lnTo>
                <a:lnTo>
                  <a:pt x="966215" y="25907"/>
                </a:lnTo>
                <a:lnTo>
                  <a:pt x="990599" y="25907"/>
                </a:lnTo>
                <a:close/>
              </a:path>
              <a:path w="4139565" h="50164">
                <a:moveTo>
                  <a:pt x="1042415" y="25907"/>
                </a:moveTo>
                <a:lnTo>
                  <a:pt x="1042415" y="0"/>
                </a:lnTo>
                <a:lnTo>
                  <a:pt x="1016507" y="0"/>
                </a:lnTo>
                <a:lnTo>
                  <a:pt x="1016507" y="25907"/>
                </a:lnTo>
                <a:lnTo>
                  <a:pt x="1042415" y="25907"/>
                </a:lnTo>
                <a:close/>
              </a:path>
              <a:path w="4139565" h="50164">
                <a:moveTo>
                  <a:pt x="1092707" y="25907"/>
                </a:moveTo>
                <a:lnTo>
                  <a:pt x="1092707" y="0"/>
                </a:lnTo>
                <a:lnTo>
                  <a:pt x="1066799" y="0"/>
                </a:lnTo>
                <a:lnTo>
                  <a:pt x="1066799" y="25907"/>
                </a:lnTo>
                <a:lnTo>
                  <a:pt x="1092707" y="25907"/>
                </a:lnTo>
                <a:close/>
              </a:path>
              <a:path w="4139565" h="50164">
                <a:moveTo>
                  <a:pt x="1142999" y="25907"/>
                </a:moveTo>
                <a:lnTo>
                  <a:pt x="1142999" y="0"/>
                </a:lnTo>
                <a:lnTo>
                  <a:pt x="1118615" y="0"/>
                </a:lnTo>
                <a:lnTo>
                  <a:pt x="1118615" y="25907"/>
                </a:lnTo>
                <a:lnTo>
                  <a:pt x="1142999" y="25907"/>
                </a:lnTo>
                <a:close/>
              </a:path>
              <a:path w="4139565" h="50164">
                <a:moveTo>
                  <a:pt x="1194815" y="25907"/>
                </a:moveTo>
                <a:lnTo>
                  <a:pt x="1194815" y="0"/>
                </a:lnTo>
                <a:lnTo>
                  <a:pt x="1168907" y="0"/>
                </a:lnTo>
                <a:lnTo>
                  <a:pt x="1168907" y="25907"/>
                </a:lnTo>
                <a:lnTo>
                  <a:pt x="1194815" y="25907"/>
                </a:lnTo>
                <a:close/>
              </a:path>
              <a:path w="4139565" h="50164">
                <a:moveTo>
                  <a:pt x="1245107" y="25907"/>
                </a:moveTo>
                <a:lnTo>
                  <a:pt x="1245107" y="0"/>
                </a:lnTo>
                <a:lnTo>
                  <a:pt x="1219199" y="0"/>
                </a:lnTo>
                <a:lnTo>
                  <a:pt x="1219199" y="25907"/>
                </a:lnTo>
                <a:lnTo>
                  <a:pt x="1245107" y="25907"/>
                </a:lnTo>
                <a:close/>
              </a:path>
              <a:path w="4139565" h="50164">
                <a:moveTo>
                  <a:pt x="1295399" y="25907"/>
                </a:moveTo>
                <a:lnTo>
                  <a:pt x="1295399" y="0"/>
                </a:lnTo>
                <a:lnTo>
                  <a:pt x="1271015" y="0"/>
                </a:lnTo>
                <a:lnTo>
                  <a:pt x="1271015" y="25907"/>
                </a:lnTo>
                <a:lnTo>
                  <a:pt x="1295399" y="25907"/>
                </a:lnTo>
                <a:close/>
              </a:path>
              <a:path w="4139565" h="50164">
                <a:moveTo>
                  <a:pt x="1347215" y="25907"/>
                </a:moveTo>
                <a:lnTo>
                  <a:pt x="1347215" y="0"/>
                </a:lnTo>
                <a:lnTo>
                  <a:pt x="1321307" y="0"/>
                </a:lnTo>
                <a:lnTo>
                  <a:pt x="1321307" y="25907"/>
                </a:lnTo>
                <a:lnTo>
                  <a:pt x="1347215" y="25907"/>
                </a:lnTo>
                <a:close/>
              </a:path>
              <a:path w="4139565" h="50164">
                <a:moveTo>
                  <a:pt x="1397507" y="25907"/>
                </a:moveTo>
                <a:lnTo>
                  <a:pt x="1397507" y="0"/>
                </a:lnTo>
                <a:lnTo>
                  <a:pt x="1371599" y="0"/>
                </a:lnTo>
                <a:lnTo>
                  <a:pt x="1371599" y="25907"/>
                </a:lnTo>
                <a:lnTo>
                  <a:pt x="1397507" y="25907"/>
                </a:lnTo>
                <a:close/>
              </a:path>
              <a:path w="4139565" h="50164">
                <a:moveTo>
                  <a:pt x="1447799" y="25907"/>
                </a:moveTo>
                <a:lnTo>
                  <a:pt x="1447799" y="0"/>
                </a:lnTo>
                <a:lnTo>
                  <a:pt x="1423415" y="0"/>
                </a:lnTo>
                <a:lnTo>
                  <a:pt x="1423415" y="25907"/>
                </a:lnTo>
                <a:lnTo>
                  <a:pt x="1447799" y="25907"/>
                </a:lnTo>
                <a:close/>
              </a:path>
              <a:path w="4139565" h="50164">
                <a:moveTo>
                  <a:pt x="1499615" y="25907"/>
                </a:moveTo>
                <a:lnTo>
                  <a:pt x="1499615" y="0"/>
                </a:lnTo>
                <a:lnTo>
                  <a:pt x="1473707" y="0"/>
                </a:lnTo>
                <a:lnTo>
                  <a:pt x="1473707" y="25907"/>
                </a:lnTo>
                <a:lnTo>
                  <a:pt x="1499615" y="25907"/>
                </a:lnTo>
                <a:close/>
              </a:path>
              <a:path w="4139565" h="50164">
                <a:moveTo>
                  <a:pt x="1549907" y="25907"/>
                </a:moveTo>
                <a:lnTo>
                  <a:pt x="1549907" y="0"/>
                </a:lnTo>
                <a:lnTo>
                  <a:pt x="1523999" y="0"/>
                </a:lnTo>
                <a:lnTo>
                  <a:pt x="1523999" y="25907"/>
                </a:lnTo>
                <a:lnTo>
                  <a:pt x="1549907" y="25907"/>
                </a:lnTo>
                <a:close/>
              </a:path>
              <a:path w="4139565" h="50164">
                <a:moveTo>
                  <a:pt x="1600199" y="25907"/>
                </a:moveTo>
                <a:lnTo>
                  <a:pt x="1600199" y="0"/>
                </a:lnTo>
                <a:lnTo>
                  <a:pt x="1575815" y="0"/>
                </a:lnTo>
                <a:lnTo>
                  <a:pt x="1575815" y="25907"/>
                </a:lnTo>
                <a:lnTo>
                  <a:pt x="1600199" y="25907"/>
                </a:lnTo>
                <a:close/>
              </a:path>
              <a:path w="4139565" h="50164">
                <a:moveTo>
                  <a:pt x="1652015" y="25907"/>
                </a:moveTo>
                <a:lnTo>
                  <a:pt x="1652015" y="0"/>
                </a:lnTo>
                <a:lnTo>
                  <a:pt x="1626107" y="0"/>
                </a:lnTo>
                <a:lnTo>
                  <a:pt x="1626107" y="25907"/>
                </a:lnTo>
                <a:lnTo>
                  <a:pt x="1652015" y="25907"/>
                </a:lnTo>
                <a:close/>
              </a:path>
              <a:path w="4139565" h="50164">
                <a:moveTo>
                  <a:pt x="1702307" y="25907"/>
                </a:moveTo>
                <a:lnTo>
                  <a:pt x="1702307" y="0"/>
                </a:lnTo>
                <a:lnTo>
                  <a:pt x="1676399" y="0"/>
                </a:lnTo>
                <a:lnTo>
                  <a:pt x="1676399" y="25907"/>
                </a:lnTo>
                <a:lnTo>
                  <a:pt x="1702307" y="25907"/>
                </a:lnTo>
                <a:close/>
              </a:path>
              <a:path w="4139565" h="50164">
                <a:moveTo>
                  <a:pt x="1752599" y="25907"/>
                </a:moveTo>
                <a:lnTo>
                  <a:pt x="1752599" y="0"/>
                </a:lnTo>
                <a:lnTo>
                  <a:pt x="1728215" y="0"/>
                </a:lnTo>
                <a:lnTo>
                  <a:pt x="1728215" y="25907"/>
                </a:lnTo>
                <a:lnTo>
                  <a:pt x="1752599" y="25907"/>
                </a:lnTo>
                <a:close/>
              </a:path>
              <a:path w="4139565" h="50164">
                <a:moveTo>
                  <a:pt x="1804415" y="25907"/>
                </a:moveTo>
                <a:lnTo>
                  <a:pt x="1804415" y="0"/>
                </a:lnTo>
                <a:lnTo>
                  <a:pt x="1778507" y="0"/>
                </a:lnTo>
                <a:lnTo>
                  <a:pt x="1778507" y="25907"/>
                </a:lnTo>
                <a:lnTo>
                  <a:pt x="1804415" y="25907"/>
                </a:lnTo>
                <a:close/>
              </a:path>
              <a:path w="4139565" h="50164">
                <a:moveTo>
                  <a:pt x="1854707" y="25907"/>
                </a:moveTo>
                <a:lnTo>
                  <a:pt x="1854707" y="0"/>
                </a:lnTo>
                <a:lnTo>
                  <a:pt x="1828799" y="0"/>
                </a:lnTo>
                <a:lnTo>
                  <a:pt x="1828799" y="25907"/>
                </a:lnTo>
                <a:lnTo>
                  <a:pt x="1854707" y="25907"/>
                </a:lnTo>
                <a:close/>
              </a:path>
              <a:path w="4139565" h="50164">
                <a:moveTo>
                  <a:pt x="1904999" y="25907"/>
                </a:moveTo>
                <a:lnTo>
                  <a:pt x="1904999" y="0"/>
                </a:lnTo>
                <a:lnTo>
                  <a:pt x="1880615" y="0"/>
                </a:lnTo>
                <a:lnTo>
                  <a:pt x="1880615" y="25907"/>
                </a:lnTo>
                <a:lnTo>
                  <a:pt x="1904999" y="25907"/>
                </a:lnTo>
                <a:close/>
              </a:path>
              <a:path w="4139565" h="50164">
                <a:moveTo>
                  <a:pt x="1956815" y="25907"/>
                </a:moveTo>
                <a:lnTo>
                  <a:pt x="1956815" y="0"/>
                </a:lnTo>
                <a:lnTo>
                  <a:pt x="1930907" y="0"/>
                </a:lnTo>
                <a:lnTo>
                  <a:pt x="1930907" y="25907"/>
                </a:lnTo>
                <a:lnTo>
                  <a:pt x="1956815" y="25907"/>
                </a:lnTo>
                <a:close/>
              </a:path>
              <a:path w="4139565" h="50164">
                <a:moveTo>
                  <a:pt x="2007107" y="25907"/>
                </a:moveTo>
                <a:lnTo>
                  <a:pt x="2007107" y="0"/>
                </a:lnTo>
                <a:lnTo>
                  <a:pt x="1981199" y="0"/>
                </a:lnTo>
                <a:lnTo>
                  <a:pt x="1981199" y="25907"/>
                </a:lnTo>
                <a:lnTo>
                  <a:pt x="2007107" y="25907"/>
                </a:lnTo>
                <a:close/>
              </a:path>
              <a:path w="4139565" h="50164">
                <a:moveTo>
                  <a:pt x="2057399" y="25907"/>
                </a:moveTo>
                <a:lnTo>
                  <a:pt x="2057399" y="0"/>
                </a:lnTo>
                <a:lnTo>
                  <a:pt x="2033015" y="0"/>
                </a:lnTo>
                <a:lnTo>
                  <a:pt x="2033015" y="25907"/>
                </a:lnTo>
                <a:lnTo>
                  <a:pt x="2057399" y="25907"/>
                </a:lnTo>
                <a:close/>
              </a:path>
              <a:path w="4139565" h="50164">
                <a:moveTo>
                  <a:pt x="2109215" y="25907"/>
                </a:moveTo>
                <a:lnTo>
                  <a:pt x="2109215" y="0"/>
                </a:lnTo>
                <a:lnTo>
                  <a:pt x="2083307" y="0"/>
                </a:lnTo>
                <a:lnTo>
                  <a:pt x="2083307" y="25907"/>
                </a:lnTo>
                <a:lnTo>
                  <a:pt x="2109215" y="25907"/>
                </a:lnTo>
                <a:close/>
              </a:path>
              <a:path w="4139565" h="50164">
                <a:moveTo>
                  <a:pt x="2159507" y="25907"/>
                </a:moveTo>
                <a:lnTo>
                  <a:pt x="2159507" y="0"/>
                </a:lnTo>
                <a:lnTo>
                  <a:pt x="2133599" y="0"/>
                </a:lnTo>
                <a:lnTo>
                  <a:pt x="2133599" y="25907"/>
                </a:lnTo>
                <a:lnTo>
                  <a:pt x="2159507" y="25907"/>
                </a:lnTo>
                <a:close/>
              </a:path>
              <a:path w="4139565" h="50164">
                <a:moveTo>
                  <a:pt x="2209799" y="25907"/>
                </a:moveTo>
                <a:lnTo>
                  <a:pt x="2209799" y="0"/>
                </a:lnTo>
                <a:lnTo>
                  <a:pt x="2185415" y="0"/>
                </a:lnTo>
                <a:lnTo>
                  <a:pt x="2185415" y="25907"/>
                </a:lnTo>
                <a:lnTo>
                  <a:pt x="2209799" y="25907"/>
                </a:lnTo>
                <a:close/>
              </a:path>
              <a:path w="4139565" h="50164">
                <a:moveTo>
                  <a:pt x="2261615" y="25907"/>
                </a:moveTo>
                <a:lnTo>
                  <a:pt x="2261615" y="0"/>
                </a:lnTo>
                <a:lnTo>
                  <a:pt x="2235707" y="0"/>
                </a:lnTo>
                <a:lnTo>
                  <a:pt x="2235707" y="25907"/>
                </a:lnTo>
                <a:lnTo>
                  <a:pt x="2261615" y="25907"/>
                </a:lnTo>
                <a:close/>
              </a:path>
              <a:path w="4139565" h="50164">
                <a:moveTo>
                  <a:pt x="2311907" y="25907"/>
                </a:moveTo>
                <a:lnTo>
                  <a:pt x="2311907" y="0"/>
                </a:lnTo>
                <a:lnTo>
                  <a:pt x="2285999" y="0"/>
                </a:lnTo>
                <a:lnTo>
                  <a:pt x="2285999" y="25907"/>
                </a:lnTo>
                <a:lnTo>
                  <a:pt x="2311907" y="25907"/>
                </a:lnTo>
                <a:close/>
              </a:path>
              <a:path w="4139565" h="50164">
                <a:moveTo>
                  <a:pt x="2362199" y="25907"/>
                </a:moveTo>
                <a:lnTo>
                  <a:pt x="2362199" y="0"/>
                </a:lnTo>
                <a:lnTo>
                  <a:pt x="2337815" y="0"/>
                </a:lnTo>
                <a:lnTo>
                  <a:pt x="2337815" y="25907"/>
                </a:lnTo>
                <a:lnTo>
                  <a:pt x="2362199" y="25907"/>
                </a:lnTo>
                <a:close/>
              </a:path>
              <a:path w="4139565" h="50164">
                <a:moveTo>
                  <a:pt x="2414015" y="25907"/>
                </a:moveTo>
                <a:lnTo>
                  <a:pt x="2414015" y="0"/>
                </a:lnTo>
                <a:lnTo>
                  <a:pt x="2388107" y="0"/>
                </a:lnTo>
                <a:lnTo>
                  <a:pt x="2388107" y="25907"/>
                </a:lnTo>
                <a:lnTo>
                  <a:pt x="2414015" y="25907"/>
                </a:lnTo>
                <a:close/>
              </a:path>
              <a:path w="4139565" h="50164">
                <a:moveTo>
                  <a:pt x="2464307" y="25907"/>
                </a:moveTo>
                <a:lnTo>
                  <a:pt x="2464307" y="0"/>
                </a:lnTo>
                <a:lnTo>
                  <a:pt x="2438399" y="0"/>
                </a:lnTo>
                <a:lnTo>
                  <a:pt x="2438399" y="25907"/>
                </a:lnTo>
                <a:lnTo>
                  <a:pt x="2464307" y="25907"/>
                </a:lnTo>
                <a:close/>
              </a:path>
              <a:path w="4139565" h="50164">
                <a:moveTo>
                  <a:pt x="2514599" y="25907"/>
                </a:moveTo>
                <a:lnTo>
                  <a:pt x="2514599" y="0"/>
                </a:lnTo>
                <a:lnTo>
                  <a:pt x="2490215" y="0"/>
                </a:lnTo>
                <a:lnTo>
                  <a:pt x="2490215" y="25907"/>
                </a:lnTo>
                <a:lnTo>
                  <a:pt x="2514599" y="25907"/>
                </a:lnTo>
                <a:close/>
              </a:path>
              <a:path w="4139565" h="50164">
                <a:moveTo>
                  <a:pt x="2566415" y="25907"/>
                </a:moveTo>
                <a:lnTo>
                  <a:pt x="2566415" y="0"/>
                </a:lnTo>
                <a:lnTo>
                  <a:pt x="2540507" y="0"/>
                </a:lnTo>
                <a:lnTo>
                  <a:pt x="2540507" y="25907"/>
                </a:lnTo>
                <a:lnTo>
                  <a:pt x="2566415" y="25907"/>
                </a:lnTo>
                <a:close/>
              </a:path>
              <a:path w="4139565" h="50164">
                <a:moveTo>
                  <a:pt x="2616707" y="25907"/>
                </a:moveTo>
                <a:lnTo>
                  <a:pt x="2616707" y="0"/>
                </a:lnTo>
                <a:lnTo>
                  <a:pt x="2590799" y="0"/>
                </a:lnTo>
                <a:lnTo>
                  <a:pt x="2590799" y="25907"/>
                </a:lnTo>
                <a:lnTo>
                  <a:pt x="2616707" y="25907"/>
                </a:lnTo>
                <a:close/>
              </a:path>
              <a:path w="4139565" h="50164">
                <a:moveTo>
                  <a:pt x="2666999" y="25907"/>
                </a:moveTo>
                <a:lnTo>
                  <a:pt x="2666999" y="0"/>
                </a:lnTo>
                <a:lnTo>
                  <a:pt x="2642615" y="0"/>
                </a:lnTo>
                <a:lnTo>
                  <a:pt x="2642615" y="25907"/>
                </a:lnTo>
                <a:lnTo>
                  <a:pt x="2666999" y="25907"/>
                </a:lnTo>
                <a:close/>
              </a:path>
              <a:path w="4139565" h="50164">
                <a:moveTo>
                  <a:pt x="2718815" y="25907"/>
                </a:moveTo>
                <a:lnTo>
                  <a:pt x="2718815" y="0"/>
                </a:lnTo>
                <a:lnTo>
                  <a:pt x="2692907" y="0"/>
                </a:lnTo>
                <a:lnTo>
                  <a:pt x="2692907" y="25907"/>
                </a:lnTo>
                <a:lnTo>
                  <a:pt x="2718815" y="25907"/>
                </a:lnTo>
                <a:close/>
              </a:path>
              <a:path w="4139565" h="50164">
                <a:moveTo>
                  <a:pt x="2769107" y="25907"/>
                </a:moveTo>
                <a:lnTo>
                  <a:pt x="2769107" y="0"/>
                </a:lnTo>
                <a:lnTo>
                  <a:pt x="2743199" y="0"/>
                </a:lnTo>
                <a:lnTo>
                  <a:pt x="2743199" y="25907"/>
                </a:lnTo>
                <a:lnTo>
                  <a:pt x="2769107" y="25907"/>
                </a:lnTo>
                <a:close/>
              </a:path>
              <a:path w="4139565" h="50164">
                <a:moveTo>
                  <a:pt x="2819399" y="25907"/>
                </a:moveTo>
                <a:lnTo>
                  <a:pt x="2819399" y="0"/>
                </a:lnTo>
                <a:lnTo>
                  <a:pt x="2795015" y="0"/>
                </a:lnTo>
                <a:lnTo>
                  <a:pt x="2795015" y="25907"/>
                </a:lnTo>
                <a:lnTo>
                  <a:pt x="2819399" y="25907"/>
                </a:lnTo>
                <a:close/>
              </a:path>
              <a:path w="4139565" h="50164">
                <a:moveTo>
                  <a:pt x="2871215" y="25907"/>
                </a:moveTo>
                <a:lnTo>
                  <a:pt x="2871215" y="0"/>
                </a:lnTo>
                <a:lnTo>
                  <a:pt x="2845307" y="0"/>
                </a:lnTo>
                <a:lnTo>
                  <a:pt x="2845307" y="25907"/>
                </a:lnTo>
                <a:lnTo>
                  <a:pt x="2871215" y="25907"/>
                </a:lnTo>
                <a:close/>
              </a:path>
              <a:path w="4139565" h="50164">
                <a:moveTo>
                  <a:pt x="2921507" y="25907"/>
                </a:moveTo>
                <a:lnTo>
                  <a:pt x="2921507" y="0"/>
                </a:lnTo>
                <a:lnTo>
                  <a:pt x="2895599" y="0"/>
                </a:lnTo>
                <a:lnTo>
                  <a:pt x="2895599" y="25907"/>
                </a:lnTo>
                <a:lnTo>
                  <a:pt x="2921507" y="25907"/>
                </a:lnTo>
                <a:close/>
              </a:path>
              <a:path w="4139565" h="50164">
                <a:moveTo>
                  <a:pt x="2971799" y="25907"/>
                </a:moveTo>
                <a:lnTo>
                  <a:pt x="2971799" y="0"/>
                </a:lnTo>
                <a:lnTo>
                  <a:pt x="2947415" y="0"/>
                </a:lnTo>
                <a:lnTo>
                  <a:pt x="2947415" y="25907"/>
                </a:lnTo>
                <a:lnTo>
                  <a:pt x="2971799" y="25907"/>
                </a:lnTo>
                <a:close/>
              </a:path>
              <a:path w="4139565" h="50164">
                <a:moveTo>
                  <a:pt x="3023615" y="25907"/>
                </a:moveTo>
                <a:lnTo>
                  <a:pt x="3023615" y="0"/>
                </a:lnTo>
                <a:lnTo>
                  <a:pt x="2997707" y="0"/>
                </a:lnTo>
                <a:lnTo>
                  <a:pt x="2997707" y="25907"/>
                </a:lnTo>
                <a:lnTo>
                  <a:pt x="3023615" y="25907"/>
                </a:lnTo>
                <a:close/>
              </a:path>
              <a:path w="4139565" h="50164">
                <a:moveTo>
                  <a:pt x="3073907" y="25907"/>
                </a:moveTo>
                <a:lnTo>
                  <a:pt x="3073907" y="0"/>
                </a:lnTo>
                <a:lnTo>
                  <a:pt x="3047999" y="0"/>
                </a:lnTo>
                <a:lnTo>
                  <a:pt x="3047999" y="25907"/>
                </a:lnTo>
                <a:lnTo>
                  <a:pt x="3073907" y="25907"/>
                </a:lnTo>
                <a:close/>
              </a:path>
              <a:path w="4139565" h="50164">
                <a:moveTo>
                  <a:pt x="3124199" y="25907"/>
                </a:moveTo>
                <a:lnTo>
                  <a:pt x="3124199" y="0"/>
                </a:lnTo>
                <a:lnTo>
                  <a:pt x="3099815" y="0"/>
                </a:lnTo>
                <a:lnTo>
                  <a:pt x="3099815" y="25907"/>
                </a:lnTo>
                <a:lnTo>
                  <a:pt x="3124199" y="25907"/>
                </a:lnTo>
                <a:close/>
              </a:path>
              <a:path w="4139565" h="50164">
                <a:moveTo>
                  <a:pt x="3176015" y="25907"/>
                </a:moveTo>
                <a:lnTo>
                  <a:pt x="3176015" y="0"/>
                </a:lnTo>
                <a:lnTo>
                  <a:pt x="3150107" y="0"/>
                </a:lnTo>
                <a:lnTo>
                  <a:pt x="3150107" y="25907"/>
                </a:lnTo>
                <a:lnTo>
                  <a:pt x="3176015" y="25907"/>
                </a:lnTo>
                <a:close/>
              </a:path>
              <a:path w="4139565" h="50164">
                <a:moveTo>
                  <a:pt x="3226307" y="25907"/>
                </a:moveTo>
                <a:lnTo>
                  <a:pt x="3226307" y="0"/>
                </a:lnTo>
                <a:lnTo>
                  <a:pt x="3200399" y="0"/>
                </a:lnTo>
                <a:lnTo>
                  <a:pt x="3200399" y="25907"/>
                </a:lnTo>
                <a:lnTo>
                  <a:pt x="3226307" y="25907"/>
                </a:lnTo>
                <a:close/>
              </a:path>
              <a:path w="4139565" h="50164">
                <a:moveTo>
                  <a:pt x="3276599" y="25907"/>
                </a:moveTo>
                <a:lnTo>
                  <a:pt x="3276599" y="0"/>
                </a:lnTo>
                <a:lnTo>
                  <a:pt x="3252215" y="0"/>
                </a:lnTo>
                <a:lnTo>
                  <a:pt x="3252215" y="25907"/>
                </a:lnTo>
                <a:lnTo>
                  <a:pt x="3276599" y="25907"/>
                </a:lnTo>
                <a:close/>
              </a:path>
              <a:path w="4139565" h="50164">
                <a:moveTo>
                  <a:pt x="3328415" y="25907"/>
                </a:moveTo>
                <a:lnTo>
                  <a:pt x="3328415" y="0"/>
                </a:lnTo>
                <a:lnTo>
                  <a:pt x="3302507" y="0"/>
                </a:lnTo>
                <a:lnTo>
                  <a:pt x="3302507" y="25907"/>
                </a:lnTo>
                <a:lnTo>
                  <a:pt x="3328415" y="25907"/>
                </a:lnTo>
                <a:close/>
              </a:path>
              <a:path w="4139565" h="50164">
                <a:moveTo>
                  <a:pt x="3378707" y="25907"/>
                </a:moveTo>
                <a:lnTo>
                  <a:pt x="3378707" y="0"/>
                </a:lnTo>
                <a:lnTo>
                  <a:pt x="3352799" y="0"/>
                </a:lnTo>
                <a:lnTo>
                  <a:pt x="3352799" y="25907"/>
                </a:lnTo>
                <a:lnTo>
                  <a:pt x="3378707" y="25907"/>
                </a:lnTo>
                <a:close/>
              </a:path>
              <a:path w="4139565" h="50164">
                <a:moveTo>
                  <a:pt x="3428999" y="25907"/>
                </a:moveTo>
                <a:lnTo>
                  <a:pt x="3428999" y="0"/>
                </a:lnTo>
                <a:lnTo>
                  <a:pt x="3404615" y="0"/>
                </a:lnTo>
                <a:lnTo>
                  <a:pt x="3404615" y="25907"/>
                </a:lnTo>
                <a:lnTo>
                  <a:pt x="3428999" y="25907"/>
                </a:lnTo>
                <a:close/>
              </a:path>
              <a:path w="4139565" h="50164">
                <a:moveTo>
                  <a:pt x="3480815" y="25907"/>
                </a:moveTo>
                <a:lnTo>
                  <a:pt x="3480815" y="0"/>
                </a:lnTo>
                <a:lnTo>
                  <a:pt x="3454907" y="0"/>
                </a:lnTo>
                <a:lnTo>
                  <a:pt x="3454907" y="25907"/>
                </a:lnTo>
                <a:lnTo>
                  <a:pt x="3480815" y="25907"/>
                </a:lnTo>
                <a:close/>
              </a:path>
              <a:path w="4139565" h="50164">
                <a:moveTo>
                  <a:pt x="3531107" y="25907"/>
                </a:moveTo>
                <a:lnTo>
                  <a:pt x="3531107" y="0"/>
                </a:lnTo>
                <a:lnTo>
                  <a:pt x="3505199" y="0"/>
                </a:lnTo>
                <a:lnTo>
                  <a:pt x="3505199" y="25907"/>
                </a:lnTo>
                <a:lnTo>
                  <a:pt x="3531107" y="25907"/>
                </a:lnTo>
                <a:close/>
              </a:path>
              <a:path w="4139565" h="50164">
                <a:moveTo>
                  <a:pt x="3581399" y="25907"/>
                </a:moveTo>
                <a:lnTo>
                  <a:pt x="3581399" y="0"/>
                </a:lnTo>
                <a:lnTo>
                  <a:pt x="3557015" y="0"/>
                </a:lnTo>
                <a:lnTo>
                  <a:pt x="3557015" y="25907"/>
                </a:lnTo>
                <a:lnTo>
                  <a:pt x="3581399" y="25907"/>
                </a:lnTo>
                <a:close/>
              </a:path>
              <a:path w="4139565" h="50164">
                <a:moveTo>
                  <a:pt x="3633215" y="25907"/>
                </a:moveTo>
                <a:lnTo>
                  <a:pt x="3633215" y="0"/>
                </a:lnTo>
                <a:lnTo>
                  <a:pt x="3607307" y="0"/>
                </a:lnTo>
                <a:lnTo>
                  <a:pt x="3607307" y="25907"/>
                </a:lnTo>
                <a:lnTo>
                  <a:pt x="3633215" y="25907"/>
                </a:lnTo>
                <a:close/>
              </a:path>
              <a:path w="4139565" h="50164">
                <a:moveTo>
                  <a:pt x="3683507" y="25907"/>
                </a:moveTo>
                <a:lnTo>
                  <a:pt x="3683507" y="0"/>
                </a:lnTo>
                <a:lnTo>
                  <a:pt x="3657599" y="0"/>
                </a:lnTo>
                <a:lnTo>
                  <a:pt x="3657599" y="25907"/>
                </a:lnTo>
                <a:lnTo>
                  <a:pt x="3683507" y="25907"/>
                </a:lnTo>
                <a:close/>
              </a:path>
              <a:path w="4139565" h="50164">
                <a:moveTo>
                  <a:pt x="3733799" y="25907"/>
                </a:moveTo>
                <a:lnTo>
                  <a:pt x="3733799" y="0"/>
                </a:lnTo>
                <a:lnTo>
                  <a:pt x="3709415" y="0"/>
                </a:lnTo>
                <a:lnTo>
                  <a:pt x="3709415" y="25907"/>
                </a:lnTo>
                <a:lnTo>
                  <a:pt x="3733799" y="25907"/>
                </a:lnTo>
                <a:close/>
              </a:path>
              <a:path w="4139565" h="50164">
                <a:moveTo>
                  <a:pt x="3785615" y="25907"/>
                </a:moveTo>
                <a:lnTo>
                  <a:pt x="3785615" y="0"/>
                </a:lnTo>
                <a:lnTo>
                  <a:pt x="3759707" y="0"/>
                </a:lnTo>
                <a:lnTo>
                  <a:pt x="3759707" y="25907"/>
                </a:lnTo>
                <a:lnTo>
                  <a:pt x="3785615" y="25907"/>
                </a:lnTo>
                <a:close/>
              </a:path>
              <a:path w="4139565" h="50164">
                <a:moveTo>
                  <a:pt x="3835907" y="25907"/>
                </a:moveTo>
                <a:lnTo>
                  <a:pt x="3835907" y="0"/>
                </a:lnTo>
                <a:lnTo>
                  <a:pt x="3809999" y="0"/>
                </a:lnTo>
                <a:lnTo>
                  <a:pt x="3809999" y="25907"/>
                </a:lnTo>
                <a:lnTo>
                  <a:pt x="3835907" y="25907"/>
                </a:lnTo>
                <a:close/>
              </a:path>
              <a:path w="4139565" h="50164">
                <a:moveTo>
                  <a:pt x="3886199" y="25907"/>
                </a:moveTo>
                <a:lnTo>
                  <a:pt x="3886199" y="0"/>
                </a:lnTo>
                <a:lnTo>
                  <a:pt x="3861815" y="0"/>
                </a:lnTo>
                <a:lnTo>
                  <a:pt x="3861815" y="25907"/>
                </a:lnTo>
                <a:lnTo>
                  <a:pt x="3886199" y="25907"/>
                </a:lnTo>
                <a:close/>
              </a:path>
              <a:path w="4139565" h="50164">
                <a:moveTo>
                  <a:pt x="3938015" y="25907"/>
                </a:moveTo>
                <a:lnTo>
                  <a:pt x="3938015" y="0"/>
                </a:lnTo>
                <a:lnTo>
                  <a:pt x="3912107" y="0"/>
                </a:lnTo>
                <a:lnTo>
                  <a:pt x="3912107" y="25907"/>
                </a:lnTo>
                <a:lnTo>
                  <a:pt x="3938015" y="25907"/>
                </a:lnTo>
                <a:close/>
              </a:path>
              <a:path w="4139565" h="50164">
                <a:moveTo>
                  <a:pt x="3988307" y="25907"/>
                </a:moveTo>
                <a:lnTo>
                  <a:pt x="3988307" y="0"/>
                </a:lnTo>
                <a:lnTo>
                  <a:pt x="3962399" y="0"/>
                </a:lnTo>
                <a:lnTo>
                  <a:pt x="3962399" y="25907"/>
                </a:lnTo>
                <a:lnTo>
                  <a:pt x="3988307" y="25907"/>
                </a:lnTo>
                <a:close/>
              </a:path>
              <a:path w="4139565" h="50164">
                <a:moveTo>
                  <a:pt x="4038599" y="25907"/>
                </a:moveTo>
                <a:lnTo>
                  <a:pt x="4038599" y="0"/>
                </a:lnTo>
                <a:lnTo>
                  <a:pt x="4014215" y="0"/>
                </a:lnTo>
                <a:lnTo>
                  <a:pt x="4014215" y="25907"/>
                </a:lnTo>
                <a:lnTo>
                  <a:pt x="4038599" y="25907"/>
                </a:lnTo>
                <a:close/>
              </a:path>
              <a:path w="4139565" h="50164">
                <a:moveTo>
                  <a:pt x="4090415" y="25907"/>
                </a:moveTo>
                <a:lnTo>
                  <a:pt x="4090415" y="0"/>
                </a:lnTo>
                <a:lnTo>
                  <a:pt x="4067311" y="0"/>
                </a:lnTo>
                <a:lnTo>
                  <a:pt x="4065524" y="4268"/>
                </a:lnTo>
                <a:lnTo>
                  <a:pt x="4063896" y="20599"/>
                </a:lnTo>
                <a:lnTo>
                  <a:pt x="4066158" y="25907"/>
                </a:lnTo>
                <a:lnTo>
                  <a:pt x="4090415" y="25907"/>
                </a:lnTo>
                <a:close/>
              </a:path>
              <a:path w="4139565" h="50164">
                <a:moveTo>
                  <a:pt x="4067311" y="0"/>
                </a:moveTo>
                <a:lnTo>
                  <a:pt x="4064507" y="0"/>
                </a:lnTo>
                <a:lnTo>
                  <a:pt x="4064507" y="14467"/>
                </a:lnTo>
                <a:lnTo>
                  <a:pt x="4065524" y="4268"/>
                </a:lnTo>
                <a:lnTo>
                  <a:pt x="4067311" y="0"/>
                </a:lnTo>
                <a:close/>
              </a:path>
              <a:path w="4139565" h="50164">
                <a:moveTo>
                  <a:pt x="4066158" y="25907"/>
                </a:moveTo>
                <a:lnTo>
                  <a:pt x="4064507" y="22034"/>
                </a:lnTo>
                <a:lnTo>
                  <a:pt x="4064507" y="25907"/>
                </a:lnTo>
                <a:lnTo>
                  <a:pt x="4066158" y="25907"/>
                </a:lnTo>
                <a:close/>
              </a:path>
              <a:path w="4139565" h="50164">
                <a:moveTo>
                  <a:pt x="4090415" y="47545"/>
                </a:moveTo>
                <a:lnTo>
                  <a:pt x="4090415" y="25907"/>
                </a:lnTo>
                <a:lnTo>
                  <a:pt x="4066158" y="25907"/>
                </a:lnTo>
                <a:lnTo>
                  <a:pt x="4068950" y="32462"/>
                </a:lnTo>
                <a:lnTo>
                  <a:pt x="4078113" y="41795"/>
                </a:lnTo>
                <a:lnTo>
                  <a:pt x="4090415" y="47545"/>
                </a:lnTo>
                <a:close/>
              </a:path>
              <a:path w="4139565" h="50164">
                <a:moveTo>
                  <a:pt x="4139021" y="8810"/>
                </a:moveTo>
                <a:lnTo>
                  <a:pt x="4135175" y="-4402"/>
                </a:lnTo>
                <a:lnTo>
                  <a:pt x="4126932" y="-15472"/>
                </a:lnTo>
                <a:lnTo>
                  <a:pt x="4115249" y="-23079"/>
                </a:lnTo>
                <a:lnTo>
                  <a:pt x="4101083" y="-25907"/>
                </a:lnTo>
                <a:lnTo>
                  <a:pt x="4091063" y="-24483"/>
                </a:lnTo>
                <a:lnTo>
                  <a:pt x="4079828" y="-18732"/>
                </a:lnTo>
                <a:lnTo>
                  <a:pt x="4071075" y="-8995"/>
                </a:lnTo>
                <a:lnTo>
                  <a:pt x="4067311" y="0"/>
                </a:lnTo>
                <a:lnTo>
                  <a:pt x="4090415" y="0"/>
                </a:lnTo>
                <a:lnTo>
                  <a:pt x="4090415" y="47545"/>
                </a:lnTo>
                <a:lnTo>
                  <a:pt x="4091024" y="47830"/>
                </a:lnTo>
                <a:lnTo>
                  <a:pt x="4107324" y="49799"/>
                </a:lnTo>
                <a:lnTo>
                  <a:pt x="4120006" y="45286"/>
                </a:lnTo>
                <a:lnTo>
                  <a:pt x="4130080" y="36548"/>
                </a:lnTo>
                <a:lnTo>
                  <a:pt x="4136700" y="24189"/>
                </a:lnTo>
                <a:lnTo>
                  <a:pt x="4139021" y="881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117480" y="3362958"/>
            <a:ext cx="470154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62610" algn="l"/>
              </a:tabLst>
            </a:pP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900" spc="-10">
                <a:latin typeface="宋体"/>
                <a:cs typeface="宋体"/>
              </a:rPr>
              <a:t>为什么</a:t>
            </a:r>
            <a:r>
              <a:rPr dirty="0" sz="1900">
                <a:latin typeface="宋体"/>
                <a:cs typeface="宋体"/>
              </a:rPr>
              <a:t>会</a:t>
            </a:r>
            <a:r>
              <a:rPr dirty="0" sz="1900" spc="-10">
                <a:latin typeface="宋体"/>
                <a:cs typeface="宋体"/>
              </a:rPr>
              <a:t>在</a:t>
            </a:r>
            <a:r>
              <a:rPr dirty="0" sz="1900">
                <a:latin typeface="宋体"/>
                <a:cs typeface="宋体"/>
              </a:rPr>
              <a:t>互</a:t>
            </a:r>
            <a:r>
              <a:rPr dirty="0" sz="1900" spc="-10">
                <a:latin typeface="宋体"/>
                <a:cs typeface="宋体"/>
              </a:rPr>
              <a:t>枹网环</a:t>
            </a:r>
            <a:r>
              <a:rPr dirty="0" sz="1900">
                <a:latin typeface="宋体"/>
                <a:cs typeface="宋体"/>
              </a:rPr>
              <a:t>境</a:t>
            </a:r>
            <a:r>
              <a:rPr dirty="0" sz="1900" spc="-10">
                <a:latin typeface="宋体"/>
                <a:cs typeface="宋体"/>
              </a:rPr>
              <a:t>中</a:t>
            </a:r>
            <a:r>
              <a:rPr dirty="0" sz="1900">
                <a:latin typeface="宋体"/>
                <a:cs typeface="宋体"/>
              </a:rPr>
              <a:t>提</a:t>
            </a:r>
            <a:r>
              <a:rPr dirty="0" sz="1900" spc="-10">
                <a:latin typeface="宋体"/>
                <a:cs typeface="宋体"/>
              </a:rPr>
              <a:t>出云计</a:t>
            </a:r>
            <a:r>
              <a:rPr dirty="0" sz="1900">
                <a:latin typeface="宋体"/>
                <a:cs typeface="宋体"/>
              </a:rPr>
              <a:t>算</a:t>
            </a:r>
            <a:r>
              <a:rPr dirty="0" sz="1900" spc="-20">
                <a:latin typeface="宋体"/>
                <a:cs typeface="宋体"/>
              </a:rPr>
              <a:t>？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3097" y="4203191"/>
            <a:ext cx="594360" cy="510540"/>
          </a:xfrm>
          <a:custGeom>
            <a:avLst/>
            <a:gdLst/>
            <a:ahLst/>
            <a:cxnLst/>
            <a:rect l="l" t="t" r="r" b="b"/>
            <a:pathLst>
              <a:path w="594360" h="510539">
                <a:moveTo>
                  <a:pt x="594359" y="254507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4507"/>
                </a:lnTo>
                <a:lnTo>
                  <a:pt x="147827" y="510539"/>
                </a:lnTo>
                <a:lnTo>
                  <a:pt x="445007" y="510539"/>
                </a:lnTo>
                <a:lnTo>
                  <a:pt x="594359" y="25450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898525" y="4192523"/>
            <a:ext cx="592835" cy="512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898525" y="4192523"/>
            <a:ext cx="593090" cy="512445"/>
          </a:xfrm>
          <a:custGeom>
            <a:avLst/>
            <a:gdLst/>
            <a:ahLst/>
            <a:cxnLst/>
            <a:rect l="l" t="t" r="r" b="b"/>
            <a:pathLst>
              <a:path w="593089" h="512445">
                <a:moveTo>
                  <a:pt x="147827" y="0"/>
                </a:move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2835" y="256031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933578" y="4223003"/>
            <a:ext cx="519683" cy="451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933578" y="4223003"/>
            <a:ext cx="520065" cy="451484"/>
          </a:xfrm>
          <a:custGeom>
            <a:avLst/>
            <a:gdLst/>
            <a:ahLst/>
            <a:cxnLst/>
            <a:rect l="l" t="t" r="r" b="b"/>
            <a:pathLst>
              <a:path w="520064" h="451485">
                <a:moveTo>
                  <a:pt x="129539" y="0"/>
                </a:moveTo>
                <a:lnTo>
                  <a:pt x="0" y="225551"/>
                </a:lnTo>
                <a:lnTo>
                  <a:pt x="129539" y="451103"/>
                </a:lnTo>
                <a:lnTo>
                  <a:pt x="390143" y="451103"/>
                </a:lnTo>
                <a:lnTo>
                  <a:pt x="519683" y="225551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375538" y="4658867"/>
            <a:ext cx="4139565" cy="50165"/>
          </a:xfrm>
          <a:custGeom>
            <a:avLst/>
            <a:gdLst/>
            <a:ahLst/>
            <a:cxnLst/>
            <a:rect l="l" t="t" r="r" b="b"/>
            <a:pathLst>
              <a:path w="4139565" h="50164">
                <a:moveTo>
                  <a:pt x="25907" y="24383"/>
                </a:moveTo>
                <a:lnTo>
                  <a:pt x="25907" y="0"/>
                </a:lnTo>
                <a:lnTo>
                  <a:pt x="0" y="0"/>
                </a:lnTo>
                <a:lnTo>
                  <a:pt x="0" y="24383"/>
                </a:lnTo>
                <a:lnTo>
                  <a:pt x="25907" y="24383"/>
                </a:lnTo>
                <a:close/>
              </a:path>
              <a:path w="4139565" h="50164">
                <a:moveTo>
                  <a:pt x="76199" y="24383"/>
                </a:moveTo>
                <a:lnTo>
                  <a:pt x="76199" y="0"/>
                </a:lnTo>
                <a:lnTo>
                  <a:pt x="51815" y="0"/>
                </a:lnTo>
                <a:lnTo>
                  <a:pt x="51815" y="24383"/>
                </a:lnTo>
                <a:lnTo>
                  <a:pt x="76199" y="24383"/>
                </a:lnTo>
                <a:close/>
              </a:path>
              <a:path w="4139565" h="50164">
                <a:moveTo>
                  <a:pt x="128015" y="24383"/>
                </a:moveTo>
                <a:lnTo>
                  <a:pt x="128015" y="0"/>
                </a:lnTo>
                <a:lnTo>
                  <a:pt x="102107" y="0"/>
                </a:lnTo>
                <a:lnTo>
                  <a:pt x="102107" y="24383"/>
                </a:lnTo>
                <a:lnTo>
                  <a:pt x="128015" y="24383"/>
                </a:lnTo>
                <a:close/>
              </a:path>
              <a:path w="4139565" h="50164">
                <a:moveTo>
                  <a:pt x="178307" y="24383"/>
                </a:moveTo>
                <a:lnTo>
                  <a:pt x="178307" y="0"/>
                </a:lnTo>
                <a:lnTo>
                  <a:pt x="152399" y="0"/>
                </a:lnTo>
                <a:lnTo>
                  <a:pt x="152399" y="24383"/>
                </a:lnTo>
                <a:lnTo>
                  <a:pt x="178307" y="24383"/>
                </a:lnTo>
                <a:close/>
              </a:path>
              <a:path w="4139565" h="50164">
                <a:moveTo>
                  <a:pt x="228599" y="24383"/>
                </a:moveTo>
                <a:lnTo>
                  <a:pt x="228599" y="0"/>
                </a:lnTo>
                <a:lnTo>
                  <a:pt x="204215" y="0"/>
                </a:lnTo>
                <a:lnTo>
                  <a:pt x="204215" y="24383"/>
                </a:lnTo>
                <a:lnTo>
                  <a:pt x="228599" y="24383"/>
                </a:lnTo>
                <a:close/>
              </a:path>
              <a:path w="4139565" h="50164">
                <a:moveTo>
                  <a:pt x="280415" y="24383"/>
                </a:moveTo>
                <a:lnTo>
                  <a:pt x="280415" y="0"/>
                </a:lnTo>
                <a:lnTo>
                  <a:pt x="254507" y="0"/>
                </a:lnTo>
                <a:lnTo>
                  <a:pt x="254507" y="24383"/>
                </a:lnTo>
                <a:lnTo>
                  <a:pt x="280415" y="24383"/>
                </a:lnTo>
                <a:close/>
              </a:path>
              <a:path w="4139565" h="50164">
                <a:moveTo>
                  <a:pt x="330707" y="24383"/>
                </a:moveTo>
                <a:lnTo>
                  <a:pt x="330707" y="0"/>
                </a:lnTo>
                <a:lnTo>
                  <a:pt x="304799" y="0"/>
                </a:lnTo>
                <a:lnTo>
                  <a:pt x="304799" y="24383"/>
                </a:lnTo>
                <a:lnTo>
                  <a:pt x="330707" y="24383"/>
                </a:lnTo>
                <a:close/>
              </a:path>
              <a:path w="4139565" h="50164">
                <a:moveTo>
                  <a:pt x="380999" y="24383"/>
                </a:moveTo>
                <a:lnTo>
                  <a:pt x="380999" y="0"/>
                </a:lnTo>
                <a:lnTo>
                  <a:pt x="356615" y="0"/>
                </a:lnTo>
                <a:lnTo>
                  <a:pt x="356615" y="24383"/>
                </a:lnTo>
                <a:lnTo>
                  <a:pt x="380999" y="24383"/>
                </a:lnTo>
                <a:close/>
              </a:path>
              <a:path w="4139565" h="50164">
                <a:moveTo>
                  <a:pt x="432815" y="24383"/>
                </a:moveTo>
                <a:lnTo>
                  <a:pt x="432815" y="0"/>
                </a:lnTo>
                <a:lnTo>
                  <a:pt x="406907" y="0"/>
                </a:lnTo>
                <a:lnTo>
                  <a:pt x="406907" y="24383"/>
                </a:lnTo>
                <a:lnTo>
                  <a:pt x="432815" y="24383"/>
                </a:lnTo>
                <a:close/>
              </a:path>
              <a:path w="4139565" h="50164">
                <a:moveTo>
                  <a:pt x="483107" y="24383"/>
                </a:moveTo>
                <a:lnTo>
                  <a:pt x="483107" y="0"/>
                </a:lnTo>
                <a:lnTo>
                  <a:pt x="457199" y="0"/>
                </a:lnTo>
                <a:lnTo>
                  <a:pt x="457199" y="24383"/>
                </a:lnTo>
                <a:lnTo>
                  <a:pt x="483107" y="24383"/>
                </a:lnTo>
                <a:close/>
              </a:path>
              <a:path w="4139565" h="50164">
                <a:moveTo>
                  <a:pt x="533399" y="24383"/>
                </a:moveTo>
                <a:lnTo>
                  <a:pt x="533399" y="0"/>
                </a:lnTo>
                <a:lnTo>
                  <a:pt x="509015" y="0"/>
                </a:lnTo>
                <a:lnTo>
                  <a:pt x="509015" y="24383"/>
                </a:lnTo>
                <a:lnTo>
                  <a:pt x="533399" y="24383"/>
                </a:lnTo>
                <a:close/>
              </a:path>
              <a:path w="4139565" h="50164">
                <a:moveTo>
                  <a:pt x="585215" y="24383"/>
                </a:moveTo>
                <a:lnTo>
                  <a:pt x="585215" y="0"/>
                </a:lnTo>
                <a:lnTo>
                  <a:pt x="559307" y="0"/>
                </a:lnTo>
                <a:lnTo>
                  <a:pt x="559307" y="24383"/>
                </a:lnTo>
                <a:lnTo>
                  <a:pt x="585215" y="24383"/>
                </a:lnTo>
                <a:close/>
              </a:path>
              <a:path w="4139565" h="50164">
                <a:moveTo>
                  <a:pt x="635507" y="24383"/>
                </a:moveTo>
                <a:lnTo>
                  <a:pt x="635507" y="0"/>
                </a:lnTo>
                <a:lnTo>
                  <a:pt x="609599" y="0"/>
                </a:lnTo>
                <a:lnTo>
                  <a:pt x="609599" y="24383"/>
                </a:lnTo>
                <a:lnTo>
                  <a:pt x="635507" y="24383"/>
                </a:lnTo>
                <a:close/>
              </a:path>
              <a:path w="4139565" h="50164">
                <a:moveTo>
                  <a:pt x="685799" y="24383"/>
                </a:moveTo>
                <a:lnTo>
                  <a:pt x="685799" y="0"/>
                </a:lnTo>
                <a:lnTo>
                  <a:pt x="661415" y="0"/>
                </a:lnTo>
                <a:lnTo>
                  <a:pt x="661415" y="24383"/>
                </a:lnTo>
                <a:lnTo>
                  <a:pt x="685799" y="24383"/>
                </a:lnTo>
                <a:close/>
              </a:path>
              <a:path w="4139565" h="50164">
                <a:moveTo>
                  <a:pt x="737615" y="24383"/>
                </a:moveTo>
                <a:lnTo>
                  <a:pt x="737615" y="0"/>
                </a:lnTo>
                <a:lnTo>
                  <a:pt x="711707" y="0"/>
                </a:lnTo>
                <a:lnTo>
                  <a:pt x="711707" y="24383"/>
                </a:lnTo>
                <a:lnTo>
                  <a:pt x="737615" y="24383"/>
                </a:lnTo>
                <a:close/>
              </a:path>
              <a:path w="4139565" h="50164">
                <a:moveTo>
                  <a:pt x="787907" y="24383"/>
                </a:moveTo>
                <a:lnTo>
                  <a:pt x="787907" y="0"/>
                </a:lnTo>
                <a:lnTo>
                  <a:pt x="761999" y="0"/>
                </a:lnTo>
                <a:lnTo>
                  <a:pt x="761999" y="24383"/>
                </a:lnTo>
                <a:lnTo>
                  <a:pt x="787907" y="24383"/>
                </a:lnTo>
                <a:close/>
              </a:path>
              <a:path w="4139565" h="50164">
                <a:moveTo>
                  <a:pt x="838199" y="24383"/>
                </a:moveTo>
                <a:lnTo>
                  <a:pt x="838199" y="0"/>
                </a:lnTo>
                <a:lnTo>
                  <a:pt x="813815" y="0"/>
                </a:lnTo>
                <a:lnTo>
                  <a:pt x="813815" y="24383"/>
                </a:lnTo>
                <a:lnTo>
                  <a:pt x="838199" y="24383"/>
                </a:lnTo>
                <a:close/>
              </a:path>
              <a:path w="4139565" h="50164">
                <a:moveTo>
                  <a:pt x="890015" y="24383"/>
                </a:moveTo>
                <a:lnTo>
                  <a:pt x="890015" y="0"/>
                </a:lnTo>
                <a:lnTo>
                  <a:pt x="864107" y="0"/>
                </a:lnTo>
                <a:lnTo>
                  <a:pt x="864107" y="24383"/>
                </a:lnTo>
                <a:lnTo>
                  <a:pt x="890015" y="24383"/>
                </a:lnTo>
                <a:close/>
              </a:path>
              <a:path w="4139565" h="50164">
                <a:moveTo>
                  <a:pt x="940307" y="24383"/>
                </a:moveTo>
                <a:lnTo>
                  <a:pt x="940307" y="0"/>
                </a:lnTo>
                <a:lnTo>
                  <a:pt x="914399" y="0"/>
                </a:lnTo>
                <a:lnTo>
                  <a:pt x="914399" y="24383"/>
                </a:lnTo>
                <a:lnTo>
                  <a:pt x="940307" y="24383"/>
                </a:lnTo>
                <a:close/>
              </a:path>
              <a:path w="4139565" h="50164">
                <a:moveTo>
                  <a:pt x="990599" y="24383"/>
                </a:moveTo>
                <a:lnTo>
                  <a:pt x="990599" y="0"/>
                </a:lnTo>
                <a:lnTo>
                  <a:pt x="966215" y="0"/>
                </a:lnTo>
                <a:lnTo>
                  <a:pt x="966215" y="24383"/>
                </a:lnTo>
                <a:lnTo>
                  <a:pt x="990599" y="24383"/>
                </a:lnTo>
                <a:close/>
              </a:path>
              <a:path w="4139565" h="50164">
                <a:moveTo>
                  <a:pt x="1042415" y="24383"/>
                </a:moveTo>
                <a:lnTo>
                  <a:pt x="1042415" y="0"/>
                </a:lnTo>
                <a:lnTo>
                  <a:pt x="1016507" y="0"/>
                </a:lnTo>
                <a:lnTo>
                  <a:pt x="1016507" y="24383"/>
                </a:lnTo>
                <a:lnTo>
                  <a:pt x="1042415" y="24383"/>
                </a:lnTo>
                <a:close/>
              </a:path>
              <a:path w="4139565" h="50164">
                <a:moveTo>
                  <a:pt x="1092707" y="24383"/>
                </a:moveTo>
                <a:lnTo>
                  <a:pt x="1092707" y="0"/>
                </a:lnTo>
                <a:lnTo>
                  <a:pt x="1066799" y="0"/>
                </a:lnTo>
                <a:lnTo>
                  <a:pt x="1066799" y="24383"/>
                </a:lnTo>
                <a:lnTo>
                  <a:pt x="1092707" y="24383"/>
                </a:lnTo>
                <a:close/>
              </a:path>
              <a:path w="4139565" h="50164">
                <a:moveTo>
                  <a:pt x="1142999" y="24383"/>
                </a:moveTo>
                <a:lnTo>
                  <a:pt x="1142999" y="0"/>
                </a:lnTo>
                <a:lnTo>
                  <a:pt x="1118615" y="0"/>
                </a:lnTo>
                <a:lnTo>
                  <a:pt x="1118615" y="24383"/>
                </a:lnTo>
                <a:lnTo>
                  <a:pt x="1142999" y="24383"/>
                </a:lnTo>
                <a:close/>
              </a:path>
              <a:path w="4139565" h="50164">
                <a:moveTo>
                  <a:pt x="1194815" y="24383"/>
                </a:moveTo>
                <a:lnTo>
                  <a:pt x="1194815" y="0"/>
                </a:lnTo>
                <a:lnTo>
                  <a:pt x="1168907" y="0"/>
                </a:lnTo>
                <a:lnTo>
                  <a:pt x="1168907" y="24383"/>
                </a:lnTo>
                <a:lnTo>
                  <a:pt x="1194815" y="24383"/>
                </a:lnTo>
                <a:close/>
              </a:path>
              <a:path w="4139565" h="50164">
                <a:moveTo>
                  <a:pt x="1245107" y="24383"/>
                </a:moveTo>
                <a:lnTo>
                  <a:pt x="1245107" y="0"/>
                </a:lnTo>
                <a:lnTo>
                  <a:pt x="1219199" y="0"/>
                </a:lnTo>
                <a:lnTo>
                  <a:pt x="1219199" y="24383"/>
                </a:lnTo>
                <a:lnTo>
                  <a:pt x="1245107" y="24383"/>
                </a:lnTo>
                <a:close/>
              </a:path>
              <a:path w="4139565" h="50164">
                <a:moveTo>
                  <a:pt x="1295399" y="24383"/>
                </a:moveTo>
                <a:lnTo>
                  <a:pt x="1295399" y="0"/>
                </a:lnTo>
                <a:lnTo>
                  <a:pt x="1271015" y="0"/>
                </a:lnTo>
                <a:lnTo>
                  <a:pt x="1271015" y="24383"/>
                </a:lnTo>
                <a:lnTo>
                  <a:pt x="1295399" y="24383"/>
                </a:lnTo>
                <a:close/>
              </a:path>
              <a:path w="4139565" h="50164">
                <a:moveTo>
                  <a:pt x="1347215" y="24383"/>
                </a:moveTo>
                <a:lnTo>
                  <a:pt x="1347215" y="0"/>
                </a:lnTo>
                <a:lnTo>
                  <a:pt x="1321307" y="0"/>
                </a:lnTo>
                <a:lnTo>
                  <a:pt x="1321307" y="24383"/>
                </a:lnTo>
                <a:lnTo>
                  <a:pt x="1347215" y="24383"/>
                </a:lnTo>
                <a:close/>
              </a:path>
              <a:path w="4139565" h="50164">
                <a:moveTo>
                  <a:pt x="1397507" y="24383"/>
                </a:moveTo>
                <a:lnTo>
                  <a:pt x="1397507" y="0"/>
                </a:lnTo>
                <a:lnTo>
                  <a:pt x="1371599" y="0"/>
                </a:lnTo>
                <a:lnTo>
                  <a:pt x="1371599" y="24383"/>
                </a:lnTo>
                <a:lnTo>
                  <a:pt x="1397507" y="24383"/>
                </a:lnTo>
                <a:close/>
              </a:path>
              <a:path w="4139565" h="50164">
                <a:moveTo>
                  <a:pt x="1447799" y="24383"/>
                </a:moveTo>
                <a:lnTo>
                  <a:pt x="1447799" y="0"/>
                </a:lnTo>
                <a:lnTo>
                  <a:pt x="1423415" y="0"/>
                </a:lnTo>
                <a:lnTo>
                  <a:pt x="1423415" y="24383"/>
                </a:lnTo>
                <a:lnTo>
                  <a:pt x="1447799" y="24383"/>
                </a:lnTo>
                <a:close/>
              </a:path>
              <a:path w="4139565" h="50164">
                <a:moveTo>
                  <a:pt x="1499615" y="24383"/>
                </a:moveTo>
                <a:lnTo>
                  <a:pt x="1499615" y="0"/>
                </a:lnTo>
                <a:lnTo>
                  <a:pt x="1473707" y="0"/>
                </a:lnTo>
                <a:lnTo>
                  <a:pt x="1473707" y="24383"/>
                </a:lnTo>
                <a:lnTo>
                  <a:pt x="1499615" y="24383"/>
                </a:lnTo>
                <a:close/>
              </a:path>
              <a:path w="4139565" h="50164">
                <a:moveTo>
                  <a:pt x="1549907" y="24383"/>
                </a:moveTo>
                <a:lnTo>
                  <a:pt x="1549907" y="0"/>
                </a:lnTo>
                <a:lnTo>
                  <a:pt x="1523999" y="0"/>
                </a:lnTo>
                <a:lnTo>
                  <a:pt x="1523999" y="24383"/>
                </a:lnTo>
                <a:lnTo>
                  <a:pt x="1549907" y="24383"/>
                </a:lnTo>
                <a:close/>
              </a:path>
              <a:path w="4139565" h="50164">
                <a:moveTo>
                  <a:pt x="1600199" y="24383"/>
                </a:moveTo>
                <a:lnTo>
                  <a:pt x="1600199" y="0"/>
                </a:lnTo>
                <a:lnTo>
                  <a:pt x="1575815" y="0"/>
                </a:lnTo>
                <a:lnTo>
                  <a:pt x="1575815" y="24383"/>
                </a:lnTo>
                <a:lnTo>
                  <a:pt x="1600199" y="24383"/>
                </a:lnTo>
                <a:close/>
              </a:path>
              <a:path w="4139565" h="50164">
                <a:moveTo>
                  <a:pt x="1652015" y="24383"/>
                </a:moveTo>
                <a:lnTo>
                  <a:pt x="1652015" y="0"/>
                </a:lnTo>
                <a:lnTo>
                  <a:pt x="1626107" y="0"/>
                </a:lnTo>
                <a:lnTo>
                  <a:pt x="1626107" y="24383"/>
                </a:lnTo>
                <a:lnTo>
                  <a:pt x="1652015" y="24383"/>
                </a:lnTo>
                <a:close/>
              </a:path>
              <a:path w="4139565" h="50164">
                <a:moveTo>
                  <a:pt x="1702307" y="24383"/>
                </a:moveTo>
                <a:lnTo>
                  <a:pt x="1702307" y="0"/>
                </a:lnTo>
                <a:lnTo>
                  <a:pt x="1676399" y="0"/>
                </a:lnTo>
                <a:lnTo>
                  <a:pt x="1676399" y="24383"/>
                </a:lnTo>
                <a:lnTo>
                  <a:pt x="1702307" y="24383"/>
                </a:lnTo>
                <a:close/>
              </a:path>
              <a:path w="4139565" h="50164">
                <a:moveTo>
                  <a:pt x="1752599" y="24383"/>
                </a:moveTo>
                <a:lnTo>
                  <a:pt x="1752599" y="0"/>
                </a:lnTo>
                <a:lnTo>
                  <a:pt x="1728215" y="0"/>
                </a:lnTo>
                <a:lnTo>
                  <a:pt x="1728215" y="24383"/>
                </a:lnTo>
                <a:lnTo>
                  <a:pt x="1752599" y="24383"/>
                </a:lnTo>
                <a:close/>
              </a:path>
              <a:path w="4139565" h="50164">
                <a:moveTo>
                  <a:pt x="1804415" y="24383"/>
                </a:moveTo>
                <a:lnTo>
                  <a:pt x="1804415" y="0"/>
                </a:lnTo>
                <a:lnTo>
                  <a:pt x="1778507" y="0"/>
                </a:lnTo>
                <a:lnTo>
                  <a:pt x="1778507" y="24383"/>
                </a:lnTo>
                <a:lnTo>
                  <a:pt x="1804415" y="24383"/>
                </a:lnTo>
                <a:close/>
              </a:path>
              <a:path w="4139565" h="50164">
                <a:moveTo>
                  <a:pt x="1854707" y="24383"/>
                </a:moveTo>
                <a:lnTo>
                  <a:pt x="1854707" y="0"/>
                </a:lnTo>
                <a:lnTo>
                  <a:pt x="1828799" y="0"/>
                </a:lnTo>
                <a:lnTo>
                  <a:pt x="1828799" y="24383"/>
                </a:lnTo>
                <a:lnTo>
                  <a:pt x="1854707" y="24383"/>
                </a:lnTo>
                <a:close/>
              </a:path>
              <a:path w="4139565" h="50164">
                <a:moveTo>
                  <a:pt x="1904999" y="24383"/>
                </a:moveTo>
                <a:lnTo>
                  <a:pt x="1904999" y="0"/>
                </a:lnTo>
                <a:lnTo>
                  <a:pt x="1880615" y="0"/>
                </a:lnTo>
                <a:lnTo>
                  <a:pt x="1880615" y="24383"/>
                </a:lnTo>
                <a:lnTo>
                  <a:pt x="1904999" y="24383"/>
                </a:lnTo>
                <a:close/>
              </a:path>
              <a:path w="4139565" h="50164">
                <a:moveTo>
                  <a:pt x="1956815" y="24383"/>
                </a:moveTo>
                <a:lnTo>
                  <a:pt x="1956815" y="0"/>
                </a:lnTo>
                <a:lnTo>
                  <a:pt x="1930907" y="0"/>
                </a:lnTo>
                <a:lnTo>
                  <a:pt x="1930907" y="24383"/>
                </a:lnTo>
                <a:lnTo>
                  <a:pt x="1956815" y="24383"/>
                </a:lnTo>
                <a:close/>
              </a:path>
              <a:path w="4139565" h="50164">
                <a:moveTo>
                  <a:pt x="2007107" y="24383"/>
                </a:moveTo>
                <a:lnTo>
                  <a:pt x="2007107" y="0"/>
                </a:lnTo>
                <a:lnTo>
                  <a:pt x="1981199" y="0"/>
                </a:lnTo>
                <a:lnTo>
                  <a:pt x="1981199" y="24383"/>
                </a:lnTo>
                <a:lnTo>
                  <a:pt x="2007107" y="24383"/>
                </a:lnTo>
                <a:close/>
              </a:path>
              <a:path w="4139565" h="50164">
                <a:moveTo>
                  <a:pt x="2057399" y="24383"/>
                </a:moveTo>
                <a:lnTo>
                  <a:pt x="2057399" y="0"/>
                </a:lnTo>
                <a:lnTo>
                  <a:pt x="2033015" y="0"/>
                </a:lnTo>
                <a:lnTo>
                  <a:pt x="2033015" y="24383"/>
                </a:lnTo>
                <a:lnTo>
                  <a:pt x="2057399" y="24383"/>
                </a:lnTo>
                <a:close/>
              </a:path>
              <a:path w="4139565" h="50164">
                <a:moveTo>
                  <a:pt x="2109215" y="24383"/>
                </a:moveTo>
                <a:lnTo>
                  <a:pt x="2109215" y="0"/>
                </a:lnTo>
                <a:lnTo>
                  <a:pt x="2083307" y="0"/>
                </a:lnTo>
                <a:lnTo>
                  <a:pt x="2083307" y="24383"/>
                </a:lnTo>
                <a:lnTo>
                  <a:pt x="2109215" y="24383"/>
                </a:lnTo>
                <a:close/>
              </a:path>
              <a:path w="4139565" h="50164">
                <a:moveTo>
                  <a:pt x="2159507" y="24383"/>
                </a:moveTo>
                <a:lnTo>
                  <a:pt x="2159507" y="0"/>
                </a:lnTo>
                <a:lnTo>
                  <a:pt x="2133599" y="0"/>
                </a:lnTo>
                <a:lnTo>
                  <a:pt x="2133599" y="24383"/>
                </a:lnTo>
                <a:lnTo>
                  <a:pt x="2159507" y="24383"/>
                </a:lnTo>
                <a:close/>
              </a:path>
              <a:path w="4139565" h="50164">
                <a:moveTo>
                  <a:pt x="2209799" y="24383"/>
                </a:moveTo>
                <a:lnTo>
                  <a:pt x="2209799" y="0"/>
                </a:lnTo>
                <a:lnTo>
                  <a:pt x="2185415" y="0"/>
                </a:lnTo>
                <a:lnTo>
                  <a:pt x="2185415" y="24383"/>
                </a:lnTo>
                <a:lnTo>
                  <a:pt x="2209799" y="24383"/>
                </a:lnTo>
                <a:close/>
              </a:path>
              <a:path w="4139565" h="50164">
                <a:moveTo>
                  <a:pt x="2261615" y="24383"/>
                </a:moveTo>
                <a:lnTo>
                  <a:pt x="2261615" y="0"/>
                </a:lnTo>
                <a:lnTo>
                  <a:pt x="2235707" y="0"/>
                </a:lnTo>
                <a:lnTo>
                  <a:pt x="2235707" y="24383"/>
                </a:lnTo>
                <a:lnTo>
                  <a:pt x="2261615" y="24383"/>
                </a:lnTo>
                <a:close/>
              </a:path>
              <a:path w="4139565" h="50164">
                <a:moveTo>
                  <a:pt x="2311907" y="24383"/>
                </a:moveTo>
                <a:lnTo>
                  <a:pt x="2311907" y="0"/>
                </a:lnTo>
                <a:lnTo>
                  <a:pt x="2285999" y="0"/>
                </a:lnTo>
                <a:lnTo>
                  <a:pt x="2285999" y="24383"/>
                </a:lnTo>
                <a:lnTo>
                  <a:pt x="2311907" y="24383"/>
                </a:lnTo>
                <a:close/>
              </a:path>
              <a:path w="4139565" h="50164">
                <a:moveTo>
                  <a:pt x="2362199" y="24383"/>
                </a:moveTo>
                <a:lnTo>
                  <a:pt x="2362199" y="0"/>
                </a:lnTo>
                <a:lnTo>
                  <a:pt x="2337815" y="0"/>
                </a:lnTo>
                <a:lnTo>
                  <a:pt x="2337815" y="24383"/>
                </a:lnTo>
                <a:lnTo>
                  <a:pt x="2362199" y="24383"/>
                </a:lnTo>
                <a:close/>
              </a:path>
              <a:path w="4139565" h="50164">
                <a:moveTo>
                  <a:pt x="2414015" y="24383"/>
                </a:moveTo>
                <a:lnTo>
                  <a:pt x="2414015" y="0"/>
                </a:lnTo>
                <a:lnTo>
                  <a:pt x="2388107" y="0"/>
                </a:lnTo>
                <a:lnTo>
                  <a:pt x="2388107" y="24383"/>
                </a:lnTo>
                <a:lnTo>
                  <a:pt x="2414015" y="24383"/>
                </a:lnTo>
                <a:close/>
              </a:path>
              <a:path w="4139565" h="50164">
                <a:moveTo>
                  <a:pt x="2464307" y="24383"/>
                </a:moveTo>
                <a:lnTo>
                  <a:pt x="2464307" y="0"/>
                </a:lnTo>
                <a:lnTo>
                  <a:pt x="2438399" y="0"/>
                </a:lnTo>
                <a:lnTo>
                  <a:pt x="2438399" y="24383"/>
                </a:lnTo>
                <a:lnTo>
                  <a:pt x="2464307" y="24383"/>
                </a:lnTo>
                <a:close/>
              </a:path>
              <a:path w="4139565" h="50164">
                <a:moveTo>
                  <a:pt x="2514599" y="24383"/>
                </a:moveTo>
                <a:lnTo>
                  <a:pt x="2514599" y="0"/>
                </a:lnTo>
                <a:lnTo>
                  <a:pt x="2490215" y="0"/>
                </a:lnTo>
                <a:lnTo>
                  <a:pt x="2490215" y="24383"/>
                </a:lnTo>
                <a:lnTo>
                  <a:pt x="2514599" y="24383"/>
                </a:lnTo>
                <a:close/>
              </a:path>
              <a:path w="4139565" h="50164">
                <a:moveTo>
                  <a:pt x="2566415" y="24383"/>
                </a:moveTo>
                <a:lnTo>
                  <a:pt x="2566415" y="0"/>
                </a:lnTo>
                <a:lnTo>
                  <a:pt x="2540507" y="0"/>
                </a:lnTo>
                <a:lnTo>
                  <a:pt x="2540507" y="24383"/>
                </a:lnTo>
                <a:lnTo>
                  <a:pt x="2566415" y="24383"/>
                </a:lnTo>
                <a:close/>
              </a:path>
              <a:path w="4139565" h="50164">
                <a:moveTo>
                  <a:pt x="2616707" y="24383"/>
                </a:moveTo>
                <a:lnTo>
                  <a:pt x="2616707" y="0"/>
                </a:lnTo>
                <a:lnTo>
                  <a:pt x="2590799" y="0"/>
                </a:lnTo>
                <a:lnTo>
                  <a:pt x="2590799" y="24383"/>
                </a:lnTo>
                <a:lnTo>
                  <a:pt x="2616707" y="24383"/>
                </a:lnTo>
                <a:close/>
              </a:path>
              <a:path w="4139565" h="50164">
                <a:moveTo>
                  <a:pt x="2666999" y="24383"/>
                </a:moveTo>
                <a:lnTo>
                  <a:pt x="2666999" y="0"/>
                </a:lnTo>
                <a:lnTo>
                  <a:pt x="2642615" y="0"/>
                </a:lnTo>
                <a:lnTo>
                  <a:pt x="2642615" y="24383"/>
                </a:lnTo>
                <a:lnTo>
                  <a:pt x="2666999" y="24383"/>
                </a:lnTo>
                <a:close/>
              </a:path>
              <a:path w="4139565" h="50164">
                <a:moveTo>
                  <a:pt x="2718815" y="24383"/>
                </a:moveTo>
                <a:lnTo>
                  <a:pt x="2718815" y="0"/>
                </a:lnTo>
                <a:lnTo>
                  <a:pt x="2692907" y="0"/>
                </a:lnTo>
                <a:lnTo>
                  <a:pt x="2692907" y="24383"/>
                </a:lnTo>
                <a:lnTo>
                  <a:pt x="2718815" y="24383"/>
                </a:lnTo>
                <a:close/>
              </a:path>
              <a:path w="4139565" h="50164">
                <a:moveTo>
                  <a:pt x="2769107" y="24383"/>
                </a:moveTo>
                <a:lnTo>
                  <a:pt x="2769107" y="0"/>
                </a:lnTo>
                <a:lnTo>
                  <a:pt x="2743199" y="0"/>
                </a:lnTo>
                <a:lnTo>
                  <a:pt x="2743199" y="24383"/>
                </a:lnTo>
                <a:lnTo>
                  <a:pt x="2769107" y="24383"/>
                </a:lnTo>
                <a:close/>
              </a:path>
              <a:path w="4139565" h="50164">
                <a:moveTo>
                  <a:pt x="2819399" y="24383"/>
                </a:moveTo>
                <a:lnTo>
                  <a:pt x="2819399" y="0"/>
                </a:lnTo>
                <a:lnTo>
                  <a:pt x="2795015" y="0"/>
                </a:lnTo>
                <a:lnTo>
                  <a:pt x="2795015" y="24383"/>
                </a:lnTo>
                <a:lnTo>
                  <a:pt x="2819399" y="24383"/>
                </a:lnTo>
                <a:close/>
              </a:path>
              <a:path w="4139565" h="50164">
                <a:moveTo>
                  <a:pt x="2871215" y="24383"/>
                </a:moveTo>
                <a:lnTo>
                  <a:pt x="2871215" y="0"/>
                </a:lnTo>
                <a:lnTo>
                  <a:pt x="2845307" y="0"/>
                </a:lnTo>
                <a:lnTo>
                  <a:pt x="2845307" y="24383"/>
                </a:lnTo>
                <a:lnTo>
                  <a:pt x="2871215" y="24383"/>
                </a:lnTo>
                <a:close/>
              </a:path>
              <a:path w="4139565" h="50164">
                <a:moveTo>
                  <a:pt x="2921507" y="24383"/>
                </a:moveTo>
                <a:lnTo>
                  <a:pt x="2921507" y="0"/>
                </a:lnTo>
                <a:lnTo>
                  <a:pt x="2895599" y="0"/>
                </a:lnTo>
                <a:lnTo>
                  <a:pt x="2895599" y="24383"/>
                </a:lnTo>
                <a:lnTo>
                  <a:pt x="2921507" y="24383"/>
                </a:lnTo>
                <a:close/>
              </a:path>
              <a:path w="4139565" h="50164">
                <a:moveTo>
                  <a:pt x="2971799" y="24383"/>
                </a:moveTo>
                <a:lnTo>
                  <a:pt x="2971799" y="0"/>
                </a:lnTo>
                <a:lnTo>
                  <a:pt x="2947415" y="0"/>
                </a:lnTo>
                <a:lnTo>
                  <a:pt x="2947415" y="24383"/>
                </a:lnTo>
                <a:lnTo>
                  <a:pt x="2971799" y="24383"/>
                </a:lnTo>
                <a:close/>
              </a:path>
              <a:path w="4139565" h="50164">
                <a:moveTo>
                  <a:pt x="3023615" y="24383"/>
                </a:moveTo>
                <a:lnTo>
                  <a:pt x="3023615" y="0"/>
                </a:lnTo>
                <a:lnTo>
                  <a:pt x="2997707" y="0"/>
                </a:lnTo>
                <a:lnTo>
                  <a:pt x="2997707" y="24383"/>
                </a:lnTo>
                <a:lnTo>
                  <a:pt x="3023615" y="24383"/>
                </a:lnTo>
                <a:close/>
              </a:path>
              <a:path w="4139565" h="50164">
                <a:moveTo>
                  <a:pt x="3073907" y="24383"/>
                </a:moveTo>
                <a:lnTo>
                  <a:pt x="3073907" y="0"/>
                </a:lnTo>
                <a:lnTo>
                  <a:pt x="3047999" y="0"/>
                </a:lnTo>
                <a:lnTo>
                  <a:pt x="3047999" y="24383"/>
                </a:lnTo>
                <a:lnTo>
                  <a:pt x="3073907" y="24383"/>
                </a:lnTo>
                <a:close/>
              </a:path>
              <a:path w="4139565" h="50164">
                <a:moveTo>
                  <a:pt x="3124199" y="24383"/>
                </a:moveTo>
                <a:lnTo>
                  <a:pt x="3124199" y="0"/>
                </a:lnTo>
                <a:lnTo>
                  <a:pt x="3099815" y="0"/>
                </a:lnTo>
                <a:lnTo>
                  <a:pt x="3099815" y="24383"/>
                </a:lnTo>
                <a:lnTo>
                  <a:pt x="3124199" y="24383"/>
                </a:lnTo>
                <a:close/>
              </a:path>
              <a:path w="4139565" h="50164">
                <a:moveTo>
                  <a:pt x="3176015" y="24383"/>
                </a:moveTo>
                <a:lnTo>
                  <a:pt x="3176015" y="0"/>
                </a:lnTo>
                <a:lnTo>
                  <a:pt x="3150107" y="0"/>
                </a:lnTo>
                <a:lnTo>
                  <a:pt x="3150107" y="24383"/>
                </a:lnTo>
                <a:lnTo>
                  <a:pt x="3176015" y="24383"/>
                </a:lnTo>
                <a:close/>
              </a:path>
              <a:path w="4139565" h="50164">
                <a:moveTo>
                  <a:pt x="3226307" y="24383"/>
                </a:moveTo>
                <a:lnTo>
                  <a:pt x="3226307" y="0"/>
                </a:lnTo>
                <a:lnTo>
                  <a:pt x="3200399" y="0"/>
                </a:lnTo>
                <a:lnTo>
                  <a:pt x="3200399" y="24383"/>
                </a:lnTo>
                <a:lnTo>
                  <a:pt x="3226307" y="24383"/>
                </a:lnTo>
                <a:close/>
              </a:path>
              <a:path w="4139565" h="50164">
                <a:moveTo>
                  <a:pt x="3276599" y="24383"/>
                </a:moveTo>
                <a:lnTo>
                  <a:pt x="3276599" y="0"/>
                </a:lnTo>
                <a:lnTo>
                  <a:pt x="3252215" y="0"/>
                </a:lnTo>
                <a:lnTo>
                  <a:pt x="3252215" y="24383"/>
                </a:lnTo>
                <a:lnTo>
                  <a:pt x="3276599" y="24383"/>
                </a:lnTo>
                <a:close/>
              </a:path>
              <a:path w="4139565" h="50164">
                <a:moveTo>
                  <a:pt x="3328415" y="24383"/>
                </a:moveTo>
                <a:lnTo>
                  <a:pt x="3328415" y="0"/>
                </a:lnTo>
                <a:lnTo>
                  <a:pt x="3302507" y="0"/>
                </a:lnTo>
                <a:lnTo>
                  <a:pt x="3302507" y="24383"/>
                </a:lnTo>
                <a:lnTo>
                  <a:pt x="3328415" y="24383"/>
                </a:lnTo>
                <a:close/>
              </a:path>
              <a:path w="4139565" h="50164">
                <a:moveTo>
                  <a:pt x="3378707" y="24383"/>
                </a:moveTo>
                <a:lnTo>
                  <a:pt x="3378707" y="0"/>
                </a:lnTo>
                <a:lnTo>
                  <a:pt x="3352799" y="0"/>
                </a:lnTo>
                <a:lnTo>
                  <a:pt x="3352799" y="24383"/>
                </a:lnTo>
                <a:lnTo>
                  <a:pt x="3378707" y="24383"/>
                </a:lnTo>
                <a:close/>
              </a:path>
              <a:path w="4139565" h="50164">
                <a:moveTo>
                  <a:pt x="3428999" y="24383"/>
                </a:moveTo>
                <a:lnTo>
                  <a:pt x="3428999" y="0"/>
                </a:lnTo>
                <a:lnTo>
                  <a:pt x="3404615" y="0"/>
                </a:lnTo>
                <a:lnTo>
                  <a:pt x="3404615" y="24383"/>
                </a:lnTo>
                <a:lnTo>
                  <a:pt x="3428999" y="24383"/>
                </a:lnTo>
                <a:close/>
              </a:path>
              <a:path w="4139565" h="50164">
                <a:moveTo>
                  <a:pt x="3480815" y="24383"/>
                </a:moveTo>
                <a:lnTo>
                  <a:pt x="3480815" y="0"/>
                </a:lnTo>
                <a:lnTo>
                  <a:pt x="3454907" y="0"/>
                </a:lnTo>
                <a:lnTo>
                  <a:pt x="3454907" y="24383"/>
                </a:lnTo>
                <a:lnTo>
                  <a:pt x="3480815" y="24383"/>
                </a:lnTo>
                <a:close/>
              </a:path>
              <a:path w="4139565" h="50164">
                <a:moveTo>
                  <a:pt x="3531107" y="24383"/>
                </a:moveTo>
                <a:lnTo>
                  <a:pt x="3531107" y="0"/>
                </a:lnTo>
                <a:lnTo>
                  <a:pt x="3505199" y="0"/>
                </a:lnTo>
                <a:lnTo>
                  <a:pt x="3505199" y="24383"/>
                </a:lnTo>
                <a:lnTo>
                  <a:pt x="3531107" y="24383"/>
                </a:lnTo>
                <a:close/>
              </a:path>
              <a:path w="4139565" h="50164">
                <a:moveTo>
                  <a:pt x="3581399" y="24383"/>
                </a:moveTo>
                <a:lnTo>
                  <a:pt x="3581399" y="0"/>
                </a:lnTo>
                <a:lnTo>
                  <a:pt x="3557015" y="0"/>
                </a:lnTo>
                <a:lnTo>
                  <a:pt x="3557015" y="24383"/>
                </a:lnTo>
                <a:lnTo>
                  <a:pt x="3581399" y="24383"/>
                </a:lnTo>
                <a:close/>
              </a:path>
              <a:path w="4139565" h="50164">
                <a:moveTo>
                  <a:pt x="3633215" y="24383"/>
                </a:moveTo>
                <a:lnTo>
                  <a:pt x="3633215" y="0"/>
                </a:lnTo>
                <a:lnTo>
                  <a:pt x="3607307" y="0"/>
                </a:lnTo>
                <a:lnTo>
                  <a:pt x="3607307" y="24383"/>
                </a:lnTo>
                <a:lnTo>
                  <a:pt x="3633215" y="24383"/>
                </a:lnTo>
                <a:close/>
              </a:path>
              <a:path w="4139565" h="50164">
                <a:moveTo>
                  <a:pt x="3683507" y="24383"/>
                </a:moveTo>
                <a:lnTo>
                  <a:pt x="3683507" y="0"/>
                </a:lnTo>
                <a:lnTo>
                  <a:pt x="3657599" y="0"/>
                </a:lnTo>
                <a:lnTo>
                  <a:pt x="3657599" y="24383"/>
                </a:lnTo>
                <a:lnTo>
                  <a:pt x="3683507" y="24383"/>
                </a:lnTo>
                <a:close/>
              </a:path>
              <a:path w="4139565" h="50164">
                <a:moveTo>
                  <a:pt x="3733799" y="24383"/>
                </a:moveTo>
                <a:lnTo>
                  <a:pt x="3733799" y="0"/>
                </a:lnTo>
                <a:lnTo>
                  <a:pt x="3709415" y="0"/>
                </a:lnTo>
                <a:lnTo>
                  <a:pt x="3709415" y="24383"/>
                </a:lnTo>
                <a:lnTo>
                  <a:pt x="3733799" y="24383"/>
                </a:lnTo>
                <a:close/>
              </a:path>
              <a:path w="4139565" h="50164">
                <a:moveTo>
                  <a:pt x="3785615" y="24383"/>
                </a:moveTo>
                <a:lnTo>
                  <a:pt x="3785615" y="0"/>
                </a:lnTo>
                <a:lnTo>
                  <a:pt x="3759707" y="0"/>
                </a:lnTo>
                <a:lnTo>
                  <a:pt x="3759707" y="24383"/>
                </a:lnTo>
                <a:lnTo>
                  <a:pt x="3785615" y="24383"/>
                </a:lnTo>
                <a:close/>
              </a:path>
              <a:path w="4139565" h="50164">
                <a:moveTo>
                  <a:pt x="3835907" y="24383"/>
                </a:moveTo>
                <a:lnTo>
                  <a:pt x="3835907" y="0"/>
                </a:lnTo>
                <a:lnTo>
                  <a:pt x="3809999" y="0"/>
                </a:lnTo>
                <a:lnTo>
                  <a:pt x="3809999" y="24383"/>
                </a:lnTo>
                <a:lnTo>
                  <a:pt x="3835907" y="24383"/>
                </a:lnTo>
                <a:close/>
              </a:path>
              <a:path w="4139565" h="50164">
                <a:moveTo>
                  <a:pt x="3886199" y="24383"/>
                </a:moveTo>
                <a:lnTo>
                  <a:pt x="3886199" y="0"/>
                </a:lnTo>
                <a:lnTo>
                  <a:pt x="3861815" y="0"/>
                </a:lnTo>
                <a:lnTo>
                  <a:pt x="3861815" y="24383"/>
                </a:lnTo>
                <a:lnTo>
                  <a:pt x="3886199" y="24383"/>
                </a:lnTo>
                <a:close/>
              </a:path>
              <a:path w="4139565" h="50164">
                <a:moveTo>
                  <a:pt x="3938015" y="24383"/>
                </a:moveTo>
                <a:lnTo>
                  <a:pt x="3938015" y="0"/>
                </a:lnTo>
                <a:lnTo>
                  <a:pt x="3912107" y="0"/>
                </a:lnTo>
                <a:lnTo>
                  <a:pt x="3912107" y="24383"/>
                </a:lnTo>
                <a:lnTo>
                  <a:pt x="3938015" y="24383"/>
                </a:lnTo>
                <a:close/>
              </a:path>
              <a:path w="4139565" h="50164">
                <a:moveTo>
                  <a:pt x="3988307" y="24383"/>
                </a:moveTo>
                <a:lnTo>
                  <a:pt x="3988307" y="0"/>
                </a:lnTo>
                <a:lnTo>
                  <a:pt x="3962399" y="0"/>
                </a:lnTo>
                <a:lnTo>
                  <a:pt x="3962399" y="24383"/>
                </a:lnTo>
                <a:lnTo>
                  <a:pt x="3988307" y="24383"/>
                </a:lnTo>
                <a:close/>
              </a:path>
              <a:path w="4139565" h="50164">
                <a:moveTo>
                  <a:pt x="4038599" y="24383"/>
                </a:moveTo>
                <a:lnTo>
                  <a:pt x="4038599" y="0"/>
                </a:lnTo>
                <a:lnTo>
                  <a:pt x="4014215" y="0"/>
                </a:lnTo>
                <a:lnTo>
                  <a:pt x="4014215" y="24383"/>
                </a:lnTo>
                <a:lnTo>
                  <a:pt x="4038599" y="24383"/>
                </a:lnTo>
                <a:close/>
              </a:path>
              <a:path w="4139565" h="50164">
                <a:moveTo>
                  <a:pt x="4090415" y="24383"/>
                </a:moveTo>
                <a:lnTo>
                  <a:pt x="4090415" y="0"/>
                </a:lnTo>
                <a:lnTo>
                  <a:pt x="4067089" y="0"/>
                </a:lnTo>
                <a:lnTo>
                  <a:pt x="4065532" y="3760"/>
                </a:lnTo>
                <a:lnTo>
                  <a:pt x="4063925" y="20724"/>
                </a:lnTo>
                <a:lnTo>
                  <a:pt x="4065500" y="24383"/>
                </a:lnTo>
                <a:lnTo>
                  <a:pt x="4090415" y="24383"/>
                </a:lnTo>
                <a:close/>
              </a:path>
              <a:path w="4139565" h="50164">
                <a:moveTo>
                  <a:pt x="4067089" y="0"/>
                </a:moveTo>
                <a:lnTo>
                  <a:pt x="4064507" y="0"/>
                </a:lnTo>
                <a:lnTo>
                  <a:pt x="4064507" y="14571"/>
                </a:lnTo>
                <a:lnTo>
                  <a:pt x="4065532" y="3760"/>
                </a:lnTo>
                <a:lnTo>
                  <a:pt x="4067089" y="0"/>
                </a:lnTo>
                <a:close/>
              </a:path>
              <a:path w="4139565" h="50164">
                <a:moveTo>
                  <a:pt x="4065500" y="24383"/>
                </a:moveTo>
                <a:lnTo>
                  <a:pt x="4064507" y="22078"/>
                </a:lnTo>
                <a:lnTo>
                  <a:pt x="4064507" y="24383"/>
                </a:lnTo>
                <a:lnTo>
                  <a:pt x="4065500" y="24383"/>
                </a:lnTo>
                <a:close/>
              </a:path>
              <a:path w="4139565" h="50164">
                <a:moveTo>
                  <a:pt x="4090415" y="47491"/>
                </a:moveTo>
                <a:lnTo>
                  <a:pt x="4090415" y="24383"/>
                </a:lnTo>
                <a:lnTo>
                  <a:pt x="4065500" y="24383"/>
                </a:lnTo>
                <a:lnTo>
                  <a:pt x="4069010" y="32539"/>
                </a:lnTo>
                <a:lnTo>
                  <a:pt x="4078197" y="41828"/>
                </a:lnTo>
                <a:lnTo>
                  <a:pt x="4090415" y="47491"/>
                </a:lnTo>
                <a:close/>
              </a:path>
              <a:path w="4139565" h="50164">
                <a:moveTo>
                  <a:pt x="4139021" y="8578"/>
                </a:moveTo>
                <a:lnTo>
                  <a:pt x="4135175" y="-5072"/>
                </a:lnTo>
                <a:lnTo>
                  <a:pt x="4126932" y="-16009"/>
                </a:lnTo>
                <a:lnTo>
                  <a:pt x="4115249" y="-23273"/>
                </a:lnTo>
                <a:lnTo>
                  <a:pt x="4101083" y="-25907"/>
                </a:lnTo>
                <a:lnTo>
                  <a:pt x="4090971" y="-24559"/>
                </a:lnTo>
                <a:lnTo>
                  <a:pt x="4079772" y="-19081"/>
                </a:lnTo>
                <a:lnTo>
                  <a:pt x="4071053" y="-9574"/>
                </a:lnTo>
                <a:lnTo>
                  <a:pt x="4067089" y="0"/>
                </a:lnTo>
                <a:lnTo>
                  <a:pt x="4090415" y="0"/>
                </a:lnTo>
                <a:lnTo>
                  <a:pt x="4090415" y="47491"/>
                </a:lnTo>
                <a:lnTo>
                  <a:pt x="4091140" y="47827"/>
                </a:lnTo>
                <a:lnTo>
                  <a:pt x="4107489" y="49772"/>
                </a:lnTo>
                <a:lnTo>
                  <a:pt x="4120110" y="45217"/>
                </a:lnTo>
                <a:lnTo>
                  <a:pt x="4130131" y="36445"/>
                </a:lnTo>
                <a:lnTo>
                  <a:pt x="4136714" y="24038"/>
                </a:lnTo>
                <a:lnTo>
                  <a:pt x="4139021" y="857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117480" y="4297170"/>
            <a:ext cx="14605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76788" y="4254498"/>
            <a:ext cx="269430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云计算</a:t>
            </a:r>
            <a:r>
              <a:rPr dirty="0" sz="1900">
                <a:latin typeface="宋体"/>
                <a:cs typeface="宋体"/>
              </a:rPr>
              <a:t>的</a:t>
            </a:r>
            <a:r>
              <a:rPr dirty="0" sz="1900" spc="-10">
                <a:latin typeface="宋体"/>
                <a:cs typeface="宋体"/>
              </a:rPr>
              <a:t>技</a:t>
            </a:r>
            <a:r>
              <a:rPr dirty="0" sz="1900">
                <a:latin typeface="宋体"/>
                <a:cs typeface="宋体"/>
              </a:rPr>
              <a:t>术</a:t>
            </a:r>
            <a:r>
              <a:rPr dirty="0" sz="1900" spc="-10">
                <a:latin typeface="宋体"/>
                <a:cs typeface="宋体"/>
              </a:rPr>
              <a:t>如何实</a:t>
            </a:r>
            <a:r>
              <a:rPr dirty="0" sz="1900">
                <a:latin typeface="宋体"/>
                <a:cs typeface="宋体"/>
              </a:rPr>
              <a:t>现</a:t>
            </a:r>
            <a:r>
              <a:rPr dirty="0" sz="1900" spc="-20">
                <a:latin typeface="宋体"/>
                <a:cs typeface="宋体"/>
              </a:rPr>
              <a:t>？</a:t>
            </a:r>
            <a:endParaRPr sz="19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1548" y="1295907"/>
            <a:ext cx="3386454" cy="499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25">
                <a:solidFill>
                  <a:srgbClr val="36389B"/>
                </a:solidFill>
                <a:latin typeface="Arial Unicode MS"/>
                <a:cs typeface="Arial Unicode MS"/>
              </a:rPr>
              <a:t>1</a:t>
            </a:r>
            <a:r>
              <a:rPr dirty="0" sz="3200" spc="10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3200" spc="-775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204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19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775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的基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本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概</a:t>
            </a:r>
            <a:r>
              <a:rPr dirty="0" sz="3200">
                <a:solidFill>
                  <a:srgbClr val="36389B"/>
                </a:solidFill>
                <a:latin typeface="Arial Unicode MS"/>
                <a:cs typeface="Arial Unicode MS"/>
              </a:rPr>
              <a:t>念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95521" y="4120896"/>
            <a:ext cx="2634995" cy="2177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62288" y="1941067"/>
            <a:ext cx="6325870" cy="4256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80670" indent="-267970">
              <a:lnSpc>
                <a:spcPct val="100000"/>
              </a:lnSpc>
              <a:buClr>
                <a:srgbClr val="36389B"/>
              </a:buClr>
              <a:buFont typeface="Wingdings"/>
              <a:buChar char=""/>
              <a:tabLst>
                <a:tab pos="281305" algn="l"/>
              </a:tabLst>
            </a:pP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ft</a:t>
            </a:r>
            <a:r>
              <a:rPr dirty="0" sz="2200" spc="-25" b="1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2200" spc="-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200" b="1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-S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（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软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件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即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服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务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）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简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称</a:t>
            </a:r>
            <a:r>
              <a:rPr dirty="0" sz="2200" spc="-25">
                <a:solidFill>
                  <a:srgbClr val="FF0000"/>
                </a:solidFill>
                <a:latin typeface="宋体"/>
                <a:cs typeface="宋体"/>
              </a:rPr>
              <a:t>；</a:t>
            </a:r>
            <a:endParaRPr sz="2200">
              <a:latin typeface="宋体"/>
              <a:cs typeface="宋体"/>
            </a:endParaRPr>
          </a:p>
          <a:p>
            <a:pPr lvl="1" marL="594360" indent="-223520">
              <a:lnSpc>
                <a:spcPct val="100000"/>
              </a:lnSpc>
              <a:spcBef>
                <a:spcPts val="455"/>
              </a:spcBef>
              <a:buClr>
                <a:srgbClr val="689DE9"/>
              </a:buClr>
              <a:buFont typeface="Wingdings"/>
              <a:buChar char=""/>
              <a:tabLst>
                <a:tab pos="594995" algn="l"/>
              </a:tabLst>
            </a:pP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0" b="1">
                <a:latin typeface="Times New Roman"/>
                <a:cs typeface="Times New Roman"/>
              </a:rPr>
              <a:t>n-d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5" b="1">
                <a:latin typeface="Times New Roman"/>
                <a:cs typeface="Times New Roman"/>
              </a:rPr>
              <a:t>m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5" b="1">
                <a:latin typeface="Times New Roman"/>
                <a:cs typeface="Times New Roman"/>
              </a:rPr>
              <a:t>n</a:t>
            </a:r>
            <a:r>
              <a:rPr dirty="0" sz="1900" spc="-15" b="1">
                <a:latin typeface="Times New Roman"/>
                <a:cs typeface="Times New Roman"/>
              </a:rPr>
              <a:t>d</a:t>
            </a:r>
            <a:r>
              <a:rPr dirty="0" sz="1900" spc="5" b="1">
                <a:latin typeface="Times New Roman"/>
                <a:cs typeface="Times New Roman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0" b="1">
                <a:latin typeface="Times New Roman"/>
                <a:cs typeface="Times New Roman"/>
              </a:rPr>
              <a:t>f</a:t>
            </a:r>
            <a:r>
              <a:rPr dirty="0" sz="1900" spc="-10" b="1">
                <a:latin typeface="Times New Roman"/>
                <a:cs typeface="Times New Roman"/>
              </a:rPr>
              <a:t>t</a:t>
            </a:r>
            <a:r>
              <a:rPr dirty="0" sz="1900" spc="-5" b="1">
                <a:latin typeface="Times New Roman"/>
                <a:cs typeface="Times New Roman"/>
              </a:rPr>
              <a:t>w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0">
                <a:latin typeface="宋体"/>
                <a:cs typeface="宋体"/>
              </a:rPr>
              <a:t>（</a:t>
            </a:r>
            <a:r>
              <a:rPr dirty="0" sz="1900" spc="-10">
                <a:latin typeface="宋体"/>
                <a:cs typeface="宋体"/>
              </a:rPr>
              <a:t>按</a:t>
            </a:r>
            <a:r>
              <a:rPr dirty="0" sz="1900">
                <a:latin typeface="宋体"/>
                <a:cs typeface="宋体"/>
              </a:rPr>
              <a:t>总</a:t>
            </a:r>
            <a:r>
              <a:rPr dirty="0" sz="1900" spc="-10">
                <a:latin typeface="宋体"/>
                <a:cs typeface="宋体"/>
              </a:rPr>
              <a:t>软</a:t>
            </a:r>
            <a:r>
              <a:rPr dirty="0" sz="1900" spc="-10">
                <a:latin typeface="宋体"/>
                <a:cs typeface="宋体"/>
              </a:rPr>
              <a:t>件</a:t>
            </a:r>
            <a:r>
              <a:rPr dirty="0" sz="1900" spc="-10">
                <a:latin typeface="宋体"/>
                <a:cs typeface="宋体"/>
              </a:rPr>
              <a:t>）</a:t>
            </a:r>
            <a:r>
              <a:rPr dirty="0" sz="1900" spc="-20"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lvl="1" marL="594360" marR="6350" indent="-223520">
              <a:lnSpc>
                <a:spcPct val="105800"/>
              </a:lnSpc>
              <a:spcBef>
                <a:spcPts val="310"/>
              </a:spcBef>
              <a:buClr>
                <a:srgbClr val="689DE9"/>
              </a:buClr>
              <a:buFont typeface="Wingdings"/>
              <a:buChar char=""/>
              <a:tabLst>
                <a:tab pos="655955" algn="l"/>
              </a:tabLst>
            </a:pPr>
            <a:r>
              <a:rPr dirty="0" sz="1900" spc="-10" b="1">
                <a:latin typeface="Times New Roman"/>
                <a:cs typeface="Times New Roman"/>
              </a:rPr>
              <a:t>the</a:t>
            </a:r>
            <a:r>
              <a:rPr dirty="0" sz="1900" spc="-10" b="1">
                <a:latin typeface="Times New Roman"/>
                <a:cs typeface="Times New Roman"/>
              </a:rPr>
              <a:t> 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0" b="1">
                <a:latin typeface="Times New Roman"/>
                <a:cs typeface="Times New Roman"/>
              </a:rPr>
              <a:t>ppli</a:t>
            </a:r>
            <a:r>
              <a:rPr dirty="0" sz="1900" spc="-15" b="1">
                <a:latin typeface="Times New Roman"/>
                <a:cs typeface="Times New Roman"/>
              </a:rPr>
              <a:t>c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0" b="1">
                <a:latin typeface="Times New Roman"/>
                <a:cs typeface="Times New Roman"/>
              </a:rPr>
              <a:t>ti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n</a:t>
            </a:r>
            <a:r>
              <a:rPr dirty="0" sz="1900" spc="5" b="1">
                <a:latin typeface="Times New Roman"/>
                <a:cs typeface="Times New Roman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5" b="1">
                <a:latin typeface="Times New Roman"/>
                <a:cs typeface="Times New Roman"/>
              </a:rPr>
              <a:t>v</a:t>
            </a:r>
            <a:r>
              <a:rPr dirty="0" sz="1900" spc="-10" b="1">
                <a:latin typeface="Times New Roman"/>
                <a:cs typeface="Times New Roman"/>
              </a:rPr>
              <a:t>i</a:t>
            </a:r>
            <a:r>
              <a:rPr dirty="0" sz="1900" spc="-15" b="1">
                <a:latin typeface="Times New Roman"/>
                <a:cs typeface="Times New Roman"/>
              </a:rPr>
              <a:t>c</a:t>
            </a:r>
            <a:r>
              <a:rPr dirty="0" sz="1900" spc="-10" b="1">
                <a:latin typeface="Times New Roman"/>
                <a:cs typeface="Times New Roman"/>
              </a:rPr>
              <a:t>e</a:t>
            </a:r>
            <a:r>
              <a:rPr dirty="0" sz="1900" b="1">
                <a:latin typeface="Times New Roman"/>
                <a:cs typeface="Times New Roman"/>
              </a:rPr>
              <a:t> </a:t>
            </a:r>
            <a:r>
              <a:rPr dirty="0" sz="1900" spc="-15" b="1">
                <a:latin typeface="Times New Roman"/>
                <a:cs typeface="Times New Roman"/>
              </a:rPr>
              <a:t>p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v</a:t>
            </a:r>
            <a:r>
              <a:rPr dirty="0" sz="1900" spc="-10" b="1">
                <a:latin typeface="Times New Roman"/>
                <a:cs typeface="Times New Roman"/>
              </a:rPr>
              <a:t>id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0">
                <a:latin typeface="宋体"/>
                <a:cs typeface="宋体"/>
              </a:rPr>
              <a:t>（</a:t>
            </a:r>
            <a:r>
              <a:rPr dirty="0" sz="1900" spc="-5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0" b="1">
                <a:latin typeface="Times New Roman"/>
                <a:cs typeface="Times New Roman"/>
              </a:rPr>
              <a:t>P</a:t>
            </a:r>
            <a:r>
              <a:rPr dirty="0" sz="1900" spc="-10">
                <a:latin typeface="宋体"/>
                <a:cs typeface="宋体"/>
              </a:rPr>
              <a:t>，</a:t>
            </a:r>
            <a:r>
              <a:rPr dirty="0" sz="1900">
                <a:latin typeface="宋体"/>
                <a:cs typeface="宋体"/>
              </a:rPr>
              <a:t>愓</a:t>
            </a:r>
            <a:r>
              <a:rPr dirty="0" sz="1900" spc="-10">
                <a:latin typeface="宋体"/>
                <a:cs typeface="宋体"/>
              </a:rPr>
              <a:t>用</a:t>
            </a:r>
            <a:r>
              <a:rPr dirty="0" sz="1900" spc="-10">
                <a:latin typeface="宋体"/>
                <a:cs typeface="宋体"/>
              </a:rPr>
              <a:t>服</a:t>
            </a:r>
            <a:r>
              <a:rPr dirty="0" sz="1900" spc="-10">
                <a:latin typeface="宋体"/>
                <a:cs typeface="宋体"/>
              </a:rPr>
              <a:t>务</a:t>
            </a:r>
            <a:r>
              <a:rPr dirty="0" sz="1900">
                <a:latin typeface="宋体"/>
                <a:cs typeface="宋体"/>
              </a:rPr>
              <a:t>提</a:t>
            </a:r>
            <a:r>
              <a:rPr dirty="0" sz="1900" spc="-20">
                <a:latin typeface="宋体"/>
                <a:cs typeface="宋体"/>
              </a:rPr>
              <a:t>供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商</a:t>
            </a:r>
            <a:r>
              <a:rPr dirty="0" sz="1900" spc="-10">
                <a:latin typeface="宋体"/>
                <a:cs typeface="宋体"/>
              </a:rPr>
              <a:t>）</a:t>
            </a:r>
            <a:r>
              <a:rPr dirty="0" sz="1900" spc="-20"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lvl="1" marL="655320" indent="-284480">
              <a:lnSpc>
                <a:spcPct val="100000"/>
              </a:lnSpc>
              <a:spcBef>
                <a:spcPts val="300"/>
              </a:spcBef>
              <a:buClr>
                <a:srgbClr val="689DE9"/>
              </a:buClr>
              <a:buFont typeface="Wingdings"/>
              <a:buChar char=""/>
              <a:tabLst>
                <a:tab pos="655955" algn="l"/>
              </a:tabLst>
            </a:pPr>
            <a:r>
              <a:rPr dirty="0" sz="1900" spc="-15" b="1">
                <a:latin typeface="Times New Roman"/>
                <a:cs typeface="Times New Roman"/>
              </a:rPr>
              <a:t>h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20" b="1">
                <a:latin typeface="Times New Roman"/>
                <a:cs typeface="Times New Roman"/>
              </a:rPr>
              <a:t>s</a:t>
            </a:r>
            <a:r>
              <a:rPr dirty="0" sz="1900" spc="-10" b="1">
                <a:latin typeface="Times New Roman"/>
                <a:cs typeface="Times New Roman"/>
              </a:rPr>
              <a:t>t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5" b="1">
                <a:latin typeface="Times New Roman"/>
                <a:cs typeface="Times New Roman"/>
              </a:rPr>
              <a:t>d</a:t>
            </a:r>
            <a:r>
              <a:rPr dirty="0" sz="1900" spc="5" b="1">
                <a:latin typeface="Times New Roman"/>
                <a:cs typeface="Times New Roman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s</a:t>
            </a:r>
            <a:r>
              <a:rPr dirty="0" sz="1900" b="1">
                <a:latin typeface="Times New Roman"/>
                <a:cs typeface="Times New Roman"/>
              </a:rPr>
              <a:t>o</a:t>
            </a:r>
            <a:r>
              <a:rPr dirty="0" sz="1900" spc="-10" b="1">
                <a:latin typeface="Times New Roman"/>
                <a:cs typeface="Times New Roman"/>
              </a:rPr>
              <a:t>ft</a:t>
            </a:r>
            <a:r>
              <a:rPr dirty="0" sz="1900" spc="-5" b="1">
                <a:latin typeface="Times New Roman"/>
                <a:cs typeface="Times New Roman"/>
              </a:rPr>
              <a:t>w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0">
                <a:latin typeface="宋体"/>
                <a:cs typeface="宋体"/>
              </a:rPr>
              <a:t>（</a:t>
            </a:r>
            <a:r>
              <a:rPr dirty="0" sz="1900" spc="-10">
                <a:latin typeface="宋体"/>
                <a:cs typeface="宋体"/>
              </a:rPr>
              <a:t>托</a:t>
            </a:r>
            <a:r>
              <a:rPr dirty="0" sz="1900" spc="-10">
                <a:latin typeface="宋体"/>
                <a:cs typeface="宋体"/>
              </a:rPr>
              <a:t>管</a:t>
            </a:r>
            <a:r>
              <a:rPr dirty="0" sz="1900" spc="-10">
                <a:latin typeface="宋体"/>
                <a:cs typeface="宋体"/>
              </a:rPr>
              <a:t>软</a:t>
            </a:r>
            <a:r>
              <a:rPr dirty="0" sz="1900">
                <a:latin typeface="宋体"/>
                <a:cs typeface="宋体"/>
              </a:rPr>
              <a:t>件</a:t>
            </a:r>
            <a:r>
              <a:rPr dirty="0" sz="1900" spc="-20">
                <a:latin typeface="宋体"/>
                <a:cs typeface="宋体"/>
              </a:rPr>
              <a:t>）</a:t>
            </a:r>
            <a:endParaRPr sz="1900">
              <a:latin typeface="宋体"/>
              <a:cs typeface="宋体"/>
            </a:endParaRPr>
          </a:p>
          <a:p>
            <a:pPr>
              <a:lnSpc>
                <a:spcPts val="2800"/>
              </a:lnSpc>
              <a:spcBef>
                <a:spcPts val="55"/>
              </a:spcBef>
            </a:pPr>
            <a:endParaRPr sz="2800"/>
          </a:p>
          <a:p>
            <a:pPr algn="just" marL="15240" marR="1889760">
              <a:lnSpc>
                <a:spcPct val="105800"/>
              </a:lnSpc>
            </a:pPr>
            <a:r>
              <a:rPr dirty="0" sz="1900" spc="-29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1900" spc="1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宋体"/>
                <a:cs typeface="宋体"/>
              </a:rPr>
              <a:t>惊种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通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过</a:t>
            </a:r>
            <a:r>
              <a:rPr dirty="0" sz="1900" spc="-2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1900" spc="-10" b="1">
                <a:solidFill>
                  <a:srgbClr val="FF0000"/>
                </a:solidFill>
                <a:latin typeface="Times New Roman"/>
                <a:cs typeface="Times New Roman"/>
              </a:rPr>
              <a:t>nt</a:t>
            </a: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1900" spc="-5" b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1900" spc="-1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1900" spc="-10">
                <a:latin typeface="宋体"/>
                <a:cs typeface="宋体"/>
              </a:rPr>
              <a:t>提</a:t>
            </a:r>
            <a:r>
              <a:rPr dirty="0" sz="1900">
                <a:latin typeface="宋体"/>
                <a:cs typeface="宋体"/>
              </a:rPr>
              <a:t>供</a:t>
            </a:r>
            <a:r>
              <a:rPr dirty="0" sz="1900" spc="-10">
                <a:latin typeface="宋体"/>
                <a:cs typeface="宋体"/>
              </a:rPr>
              <a:t>软件</a:t>
            </a:r>
            <a:r>
              <a:rPr dirty="0" sz="1900">
                <a:latin typeface="宋体"/>
                <a:cs typeface="宋体"/>
              </a:rPr>
              <a:t>的</a:t>
            </a:r>
            <a:r>
              <a:rPr dirty="0" sz="1900" spc="-10">
                <a:latin typeface="宋体"/>
                <a:cs typeface="宋体"/>
              </a:rPr>
              <a:t>模式，</a:t>
            </a:r>
            <a:r>
              <a:rPr dirty="0" sz="1900">
                <a:latin typeface="宋体"/>
                <a:cs typeface="宋体"/>
              </a:rPr>
              <a:t>厂</a:t>
            </a:r>
            <a:r>
              <a:rPr dirty="0" sz="1900" spc="-20">
                <a:latin typeface="宋体"/>
                <a:cs typeface="宋体"/>
              </a:rPr>
              <a:t>商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将愓用</a:t>
            </a:r>
            <a:r>
              <a:rPr dirty="0" sz="1900">
                <a:latin typeface="宋体"/>
                <a:cs typeface="宋体"/>
              </a:rPr>
              <a:t>软</a:t>
            </a:r>
            <a:r>
              <a:rPr dirty="0" sz="1900" spc="-10">
                <a:latin typeface="宋体"/>
                <a:cs typeface="宋体"/>
              </a:rPr>
              <a:t>件</a:t>
            </a:r>
            <a:r>
              <a:rPr dirty="0" sz="1900">
                <a:latin typeface="宋体"/>
                <a:cs typeface="宋体"/>
              </a:rPr>
              <a:t>统</a:t>
            </a:r>
            <a:r>
              <a:rPr dirty="0" sz="1900" spc="-10">
                <a:latin typeface="宋体"/>
                <a:cs typeface="宋体"/>
              </a:rPr>
              <a:t>惊部署</a:t>
            </a:r>
            <a:r>
              <a:rPr dirty="0" sz="1900">
                <a:latin typeface="宋体"/>
                <a:cs typeface="宋体"/>
              </a:rPr>
              <a:t>在</a:t>
            </a:r>
            <a:r>
              <a:rPr dirty="0" sz="1900" spc="-10">
                <a:latin typeface="宋体"/>
                <a:cs typeface="宋体"/>
              </a:rPr>
              <a:t>自</a:t>
            </a:r>
            <a:r>
              <a:rPr dirty="0" sz="1900">
                <a:latin typeface="宋体"/>
                <a:cs typeface="宋体"/>
              </a:rPr>
              <a:t>己</a:t>
            </a:r>
            <a:r>
              <a:rPr dirty="0" sz="1900" spc="-10">
                <a:latin typeface="宋体"/>
                <a:cs typeface="宋体"/>
              </a:rPr>
              <a:t>的服务</a:t>
            </a:r>
            <a:r>
              <a:rPr dirty="0" sz="1900">
                <a:latin typeface="宋体"/>
                <a:cs typeface="宋体"/>
              </a:rPr>
              <a:t>器</a:t>
            </a:r>
            <a:r>
              <a:rPr dirty="0" sz="1900" spc="-10">
                <a:latin typeface="宋体"/>
                <a:cs typeface="宋体"/>
              </a:rPr>
              <a:t>上</a:t>
            </a:r>
            <a:r>
              <a:rPr dirty="0" sz="1900" spc="-20">
                <a:latin typeface="宋体"/>
                <a:cs typeface="宋体"/>
              </a:rPr>
              <a:t>，</a:t>
            </a:r>
            <a:endParaRPr sz="1900">
              <a:latin typeface="宋体"/>
              <a:cs typeface="宋体"/>
            </a:endParaRPr>
          </a:p>
          <a:p>
            <a:pPr marL="15240" marR="2005330">
              <a:lnSpc>
                <a:spcPct val="106300"/>
              </a:lnSpc>
              <a:spcBef>
                <a:spcPts val="395"/>
              </a:spcBef>
            </a:pPr>
            <a:r>
              <a:rPr dirty="0" sz="1900" spc="-29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1900" spc="1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宋体"/>
                <a:cs typeface="宋体"/>
              </a:rPr>
              <a:t>客户可惣</a:t>
            </a:r>
            <a:r>
              <a:rPr dirty="0" sz="1900">
                <a:latin typeface="宋体"/>
                <a:cs typeface="宋体"/>
              </a:rPr>
              <a:t>根据</a:t>
            </a:r>
            <a:r>
              <a:rPr dirty="0" sz="1900" spc="-10">
                <a:latin typeface="宋体"/>
                <a:cs typeface="宋体"/>
              </a:rPr>
              <a:t>自己实</a:t>
            </a:r>
            <a:r>
              <a:rPr dirty="0" sz="1900">
                <a:latin typeface="宋体"/>
                <a:cs typeface="宋体"/>
              </a:rPr>
              <a:t>际</a:t>
            </a:r>
            <a:r>
              <a:rPr dirty="0" sz="1900" spc="-10">
                <a:latin typeface="宋体"/>
                <a:cs typeface="宋体"/>
              </a:rPr>
              <a:t>总</a:t>
            </a:r>
            <a:r>
              <a:rPr dirty="0" sz="1900">
                <a:latin typeface="宋体"/>
                <a:cs typeface="宋体"/>
              </a:rPr>
              <a:t>求</a:t>
            </a:r>
            <a:r>
              <a:rPr dirty="0" sz="1900" spc="-10">
                <a:latin typeface="宋体"/>
                <a:cs typeface="宋体"/>
              </a:rPr>
              <a:t>，通过</a:t>
            </a:r>
            <a:r>
              <a:rPr dirty="0" sz="1900">
                <a:latin typeface="宋体"/>
                <a:cs typeface="宋体"/>
              </a:rPr>
              <a:t>互</a:t>
            </a:r>
            <a:r>
              <a:rPr dirty="0" sz="1900" spc="-20">
                <a:latin typeface="宋体"/>
                <a:cs typeface="宋体"/>
              </a:rPr>
              <a:t>枹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网向厂</a:t>
            </a:r>
            <a:r>
              <a:rPr dirty="0" sz="1900">
                <a:latin typeface="宋体"/>
                <a:cs typeface="宋体"/>
              </a:rPr>
              <a:t>商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定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购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所总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>
                <a:latin typeface="宋体"/>
                <a:cs typeface="宋体"/>
              </a:rPr>
              <a:t>愓</a:t>
            </a:r>
            <a:r>
              <a:rPr dirty="0" sz="1900" spc="-10">
                <a:latin typeface="宋体"/>
                <a:cs typeface="宋体"/>
              </a:rPr>
              <a:t>用</a:t>
            </a:r>
            <a:r>
              <a:rPr dirty="0" sz="1900">
                <a:latin typeface="宋体"/>
                <a:cs typeface="宋体"/>
              </a:rPr>
              <a:t>软</a:t>
            </a:r>
            <a:r>
              <a:rPr dirty="0" sz="1900" spc="-10">
                <a:latin typeface="宋体"/>
                <a:cs typeface="宋体"/>
              </a:rPr>
              <a:t>件服务</a:t>
            </a:r>
            <a:r>
              <a:rPr dirty="0" sz="1900" spc="-20">
                <a:latin typeface="宋体"/>
                <a:cs typeface="宋体"/>
              </a:rPr>
              <a:t>，</a:t>
            </a:r>
            <a:endParaRPr sz="1900">
              <a:latin typeface="宋体"/>
              <a:cs typeface="宋体"/>
            </a:endParaRPr>
          </a:p>
          <a:p>
            <a:pPr algn="just" marL="15240" marR="1935480">
              <a:lnSpc>
                <a:spcPct val="102899"/>
              </a:lnSpc>
              <a:spcBef>
                <a:spcPts val="470"/>
              </a:spcBef>
            </a:pPr>
            <a:r>
              <a:rPr dirty="0" sz="1900" spc="-29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1900" spc="10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按定购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>
                <a:latin typeface="宋体"/>
                <a:cs typeface="宋体"/>
              </a:rPr>
              <a:t>服务</a:t>
            </a:r>
            <a:r>
              <a:rPr dirty="0" sz="1900" spc="-10">
                <a:latin typeface="宋体"/>
                <a:cs typeface="宋体"/>
              </a:rPr>
              <a:t>多少和</a:t>
            </a:r>
            <a:r>
              <a:rPr dirty="0" sz="1900">
                <a:latin typeface="宋体"/>
                <a:cs typeface="宋体"/>
              </a:rPr>
              <a:t>时</a:t>
            </a:r>
            <a:r>
              <a:rPr dirty="0" sz="1900" spc="-10">
                <a:latin typeface="宋体"/>
                <a:cs typeface="宋体"/>
              </a:rPr>
              <a:t>间</a:t>
            </a:r>
            <a:r>
              <a:rPr dirty="0" sz="1900">
                <a:latin typeface="宋体"/>
                <a:cs typeface="宋体"/>
              </a:rPr>
              <a:t>长</a:t>
            </a:r>
            <a:r>
              <a:rPr dirty="0" sz="1900" spc="-10">
                <a:latin typeface="宋体"/>
                <a:cs typeface="宋体"/>
              </a:rPr>
              <a:t>短向厂</a:t>
            </a:r>
            <a:r>
              <a:rPr dirty="0" sz="1900">
                <a:latin typeface="宋体"/>
                <a:cs typeface="宋体"/>
              </a:rPr>
              <a:t>商</a:t>
            </a:r>
            <a:r>
              <a:rPr dirty="0" sz="1900" spc="-20">
                <a:solidFill>
                  <a:srgbClr val="FF0000"/>
                </a:solidFill>
                <a:latin typeface="宋体"/>
                <a:cs typeface="宋体"/>
              </a:rPr>
              <a:t>支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付费用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0">
                <a:latin typeface="宋体"/>
                <a:cs typeface="宋体"/>
              </a:rPr>
              <a:t>并</a:t>
            </a:r>
            <a:r>
              <a:rPr dirty="0" sz="1900">
                <a:latin typeface="宋体"/>
                <a:cs typeface="宋体"/>
              </a:rPr>
              <a:t>通</a:t>
            </a:r>
            <a:r>
              <a:rPr dirty="0" sz="1900" spc="-10">
                <a:latin typeface="宋体"/>
                <a:cs typeface="宋体"/>
              </a:rPr>
              <a:t>过互枹</a:t>
            </a:r>
            <a:r>
              <a:rPr dirty="0" sz="1900">
                <a:latin typeface="宋体"/>
                <a:cs typeface="宋体"/>
              </a:rPr>
              <a:t>网</a:t>
            </a:r>
            <a:r>
              <a:rPr dirty="0" sz="1900" spc="-10">
                <a:latin typeface="宋体"/>
                <a:cs typeface="宋体"/>
              </a:rPr>
              <a:t>获</a:t>
            </a:r>
            <a:r>
              <a:rPr dirty="0" sz="1900">
                <a:latin typeface="宋体"/>
                <a:cs typeface="宋体"/>
              </a:rPr>
              <a:t>得</a:t>
            </a:r>
            <a:r>
              <a:rPr dirty="0" sz="1900" spc="-10">
                <a:latin typeface="宋体"/>
                <a:cs typeface="宋体"/>
              </a:rPr>
              <a:t>厂商提</a:t>
            </a:r>
            <a:r>
              <a:rPr dirty="0" sz="1900">
                <a:latin typeface="宋体"/>
                <a:cs typeface="宋体"/>
              </a:rPr>
              <a:t>供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 spc="-20">
                <a:latin typeface="宋体"/>
                <a:cs typeface="宋体"/>
              </a:rPr>
              <a:t>服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务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9084" y="1329435"/>
            <a:ext cx="3439795" cy="499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25">
                <a:solidFill>
                  <a:srgbClr val="36389B"/>
                </a:solidFill>
                <a:latin typeface="Arial Unicode MS"/>
                <a:cs typeface="Arial Unicode MS"/>
              </a:rPr>
              <a:t>1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、什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么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是仧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计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算</a:t>
            </a:r>
            <a:r>
              <a:rPr dirty="0" sz="3200">
                <a:solidFill>
                  <a:srgbClr val="36389B"/>
                </a:solidFill>
                <a:latin typeface="Arial Unicode MS"/>
                <a:cs typeface="Arial Unicode MS"/>
              </a:rPr>
              <a:t>？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1828" y="2075686"/>
            <a:ext cx="6057900" cy="3094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latin typeface="Times New Roman"/>
                <a:cs typeface="Times New Roman"/>
              </a:rPr>
              <a:t>“</a:t>
            </a:r>
            <a:r>
              <a:rPr dirty="0" sz="2400" spc="10">
                <a:latin typeface="宋体"/>
                <a:cs typeface="宋体"/>
              </a:rPr>
              <a:t>云服务</a:t>
            </a:r>
            <a:r>
              <a:rPr dirty="0" sz="2400" spc="-5" b="1">
                <a:latin typeface="Times New Roman"/>
                <a:cs typeface="Times New Roman"/>
              </a:rPr>
              <a:t>”</a:t>
            </a:r>
            <a:r>
              <a:rPr dirty="0" sz="2400" spc="10">
                <a:latin typeface="宋体"/>
                <a:cs typeface="宋体"/>
              </a:rPr>
              <a:t>的枞念古惠有</a:t>
            </a:r>
            <a:r>
              <a:rPr dirty="0" sz="2400">
                <a:latin typeface="宋体"/>
                <a:cs typeface="宋体"/>
              </a:rPr>
              <a:t>之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1140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宋体"/>
                <a:cs typeface="宋体"/>
              </a:rPr>
              <a:t>云服务的先驱企惄</a:t>
            </a:r>
            <a:r>
              <a:rPr dirty="0" sz="2400" spc="-5" b="1">
                <a:latin typeface="Times New Roman"/>
                <a:cs typeface="Times New Roman"/>
              </a:rPr>
              <a:t>—</a:t>
            </a:r>
            <a:r>
              <a:rPr dirty="0" sz="2400" spc="10">
                <a:latin typeface="宋体"/>
                <a:cs typeface="宋体"/>
              </a:rPr>
              <a:t>保镖</a:t>
            </a:r>
            <a:r>
              <a:rPr dirty="0" sz="2400">
                <a:latin typeface="宋体"/>
                <a:cs typeface="宋体"/>
              </a:rPr>
              <a:t>惄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1150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宋体"/>
                <a:cs typeface="宋体"/>
              </a:rPr>
              <a:t>云服务的特色：你的事情我们来帮</a:t>
            </a:r>
            <a:r>
              <a:rPr dirty="0" sz="2400">
                <a:latin typeface="宋体"/>
                <a:cs typeface="宋体"/>
              </a:rPr>
              <a:t>做</a:t>
            </a:r>
            <a:endParaRPr sz="2400">
              <a:latin typeface="宋体"/>
              <a:cs typeface="宋体"/>
            </a:endParaRPr>
          </a:p>
          <a:p>
            <a:pPr marL="73025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latin typeface="Times New Roman"/>
                <a:cs typeface="Times New Roman"/>
              </a:rPr>
              <a:t>•</a:t>
            </a:r>
            <a:r>
              <a:rPr dirty="0" sz="2000" spc="20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</a:t>
            </a:r>
            <a:r>
              <a:rPr dirty="0" sz="2000" spc="-10" b="1">
                <a:latin typeface="Times New Roman"/>
                <a:cs typeface="Times New Roman"/>
              </a:rPr>
              <a:t>a)“</a:t>
            </a:r>
            <a:r>
              <a:rPr dirty="0" sz="2000" spc="10">
                <a:latin typeface="宋体"/>
                <a:cs typeface="宋体"/>
              </a:rPr>
              <a:t>你的数</a:t>
            </a:r>
            <a:r>
              <a:rPr dirty="0" sz="2000" spc="-5">
                <a:latin typeface="宋体"/>
                <a:cs typeface="宋体"/>
              </a:rPr>
              <a:t>据</a:t>
            </a:r>
            <a:r>
              <a:rPr dirty="0" sz="2000" spc="10">
                <a:latin typeface="宋体"/>
                <a:cs typeface="宋体"/>
              </a:rPr>
              <a:t>我们来帮存</a:t>
            </a:r>
            <a:r>
              <a:rPr dirty="0" sz="2000" spc="-20" b="1">
                <a:latin typeface="Times New Roman"/>
                <a:cs typeface="Times New Roman"/>
              </a:rPr>
              <a:t>”</a:t>
            </a:r>
            <a:r>
              <a:rPr dirty="0" sz="2000" spc="10">
                <a:latin typeface="宋体"/>
                <a:cs typeface="宋体"/>
              </a:rPr>
              <a:t>，网</a:t>
            </a:r>
            <a:r>
              <a:rPr dirty="0" sz="2000">
                <a:latin typeface="宋体"/>
                <a:cs typeface="宋体"/>
              </a:rPr>
              <a:t>盘</a:t>
            </a:r>
            <a:endParaRPr sz="2000">
              <a:latin typeface="宋体"/>
              <a:cs typeface="宋体"/>
            </a:endParaRPr>
          </a:p>
          <a:p>
            <a:pPr marL="73025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latin typeface="Times New Roman"/>
                <a:cs typeface="Times New Roman"/>
              </a:rPr>
              <a:t>•</a:t>
            </a:r>
            <a:r>
              <a:rPr dirty="0" sz="2000" spc="20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</a:t>
            </a:r>
            <a:r>
              <a:rPr dirty="0" sz="2000" spc="-15" b="1">
                <a:latin typeface="Times New Roman"/>
                <a:cs typeface="Times New Roman"/>
              </a:rPr>
              <a:t>b</a:t>
            </a:r>
            <a:r>
              <a:rPr dirty="0" sz="2000" b="1">
                <a:latin typeface="Times New Roman"/>
                <a:cs typeface="Times New Roman"/>
              </a:rPr>
              <a:t>)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“</a:t>
            </a:r>
            <a:r>
              <a:rPr dirty="0" sz="2000" spc="10">
                <a:latin typeface="宋体"/>
                <a:cs typeface="宋体"/>
              </a:rPr>
              <a:t>你的金</a:t>
            </a:r>
            <a:r>
              <a:rPr dirty="0" sz="2000" spc="-5">
                <a:latin typeface="宋体"/>
                <a:cs typeface="宋体"/>
              </a:rPr>
              <a:t>钱</a:t>
            </a:r>
            <a:r>
              <a:rPr dirty="0" sz="2000" spc="10">
                <a:latin typeface="宋体"/>
                <a:cs typeface="宋体"/>
              </a:rPr>
              <a:t>我们来帮存</a:t>
            </a:r>
            <a:r>
              <a:rPr dirty="0" sz="2000" spc="-20" b="1">
                <a:latin typeface="Times New Roman"/>
                <a:cs typeface="Times New Roman"/>
              </a:rPr>
              <a:t>”</a:t>
            </a:r>
            <a:r>
              <a:rPr dirty="0" sz="2000" spc="10">
                <a:latin typeface="宋体"/>
                <a:cs typeface="宋体"/>
              </a:rPr>
              <a:t>，愇行或</a:t>
            </a:r>
            <a:r>
              <a:rPr dirty="0" sz="2000" spc="-5">
                <a:latin typeface="宋体"/>
                <a:cs typeface="宋体"/>
              </a:rPr>
              <a:t>钱</a:t>
            </a:r>
            <a:r>
              <a:rPr dirty="0" sz="2000">
                <a:latin typeface="宋体"/>
                <a:cs typeface="宋体"/>
              </a:rPr>
              <a:t>庄</a:t>
            </a:r>
            <a:endParaRPr sz="2000">
              <a:latin typeface="宋体"/>
              <a:cs typeface="宋体"/>
            </a:endParaRPr>
          </a:p>
          <a:p>
            <a:pPr marL="73025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latin typeface="Times New Roman"/>
                <a:cs typeface="Times New Roman"/>
              </a:rPr>
              <a:t>•</a:t>
            </a:r>
            <a:r>
              <a:rPr dirty="0" sz="2000" spc="20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(</a:t>
            </a:r>
            <a:r>
              <a:rPr dirty="0" sz="2000" spc="-15" b="1">
                <a:latin typeface="Times New Roman"/>
                <a:cs typeface="Times New Roman"/>
              </a:rPr>
              <a:t>c</a:t>
            </a:r>
            <a:r>
              <a:rPr dirty="0" sz="2000" b="1">
                <a:latin typeface="Times New Roman"/>
                <a:cs typeface="Times New Roman"/>
              </a:rPr>
              <a:t>)</a:t>
            </a:r>
            <a:r>
              <a:rPr dirty="0" sz="2000" spc="-10" b="1">
                <a:latin typeface="Times New Roman"/>
                <a:cs typeface="Times New Roman"/>
              </a:rPr>
              <a:t>“</a:t>
            </a:r>
            <a:r>
              <a:rPr dirty="0" sz="2000" spc="10">
                <a:latin typeface="宋体"/>
                <a:cs typeface="宋体"/>
              </a:rPr>
              <a:t>你的病</a:t>
            </a:r>
            <a:r>
              <a:rPr dirty="0" sz="2000" spc="-5">
                <a:latin typeface="宋体"/>
                <a:cs typeface="宋体"/>
              </a:rPr>
              <a:t>毒</a:t>
            </a:r>
            <a:r>
              <a:rPr dirty="0" sz="2000" spc="10">
                <a:latin typeface="宋体"/>
                <a:cs typeface="宋体"/>
              </a:rPr>
              <a:t>我们来帮杀</a:t>
            </a:r>
            <a:r>
              <a:rPr dirty="0" sz="2000" spc="-20" b="1">
                <a:latin typeface="Times New Roman"/>
                <a:cs typeface="Times New Roman"/>
              </a:rPr>
              <a:t>”</a:t>
            </a:r>
            <a:r>
              <a:rPr dirty="0" sz="2000" spc="10">
                <a:latin typeface="宋体"/>
                <a:cs typeface="宋体"/>
              </a:rPr>
              <a:t>，网桔杀</a:t>
            </a:r>
            <a:r>
              <a:rPr dirty="0" sz="2000" spc="-5">
                <a:latin typeface="宋体"/>
                <a:cs typeface="宋体"/>
              </a:rPr>
              <a:t>毒，</a:t>
            </a:r>
            <a:r>
              <a:rPr dirty="0" sz="2000" spc="10">
                <a:latin typeface="宋体"/>
                <a:cs typeface="宋体"/>
              </a:rPr>
              <a:t>云查</a:t>
            </a:r>
            <a:r>
              <a:rPr dirty="0" sz="2000">
                <a:latin typeface="宋体"/>
                <a:cs typeface="宋体"/>
              </a:rPr>
              <a:t>杀</a:t>
            </a:r>
            <a:endParaRPr sz="2000">
              <a:latin typeface="宋体"/>
              <a:cs typeface="宋体"/>
            </a:endParaRPr>
          </a:p>
          <a:p>
            <a:pPr marL="730250">
              <a:lnSpc>
                <a:spcPts val="2390"/>
              </a:lnSpc>
              <a:spcBef>
                <a:spcPts val="960"/>
              </a:spcBef>
            </a:pPr>
            <a:r>
              <a:rPr dirty="0" sz="2000">
                <a:latin typeface="Times New Roman"/>
                <a:cs typeface="Times New Roman"/>
              </a:rPr>
              <a:t>•</a:t>
            </a:r>
            <a:r>
              <a:rPr dirty="0" sz="2000" spc="200"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dirty="0" sz="2000" spc="-15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2000" spc="-10" b="1">
                <a:solidFill>
                  <a:srgbClr val="FF0000"/>
                </a:solidFill>
                <a:latin typeface="Times New Roman"/>
                <a:cs typeface="Times New Roman"/>
              </a:rPr>
              <a:t>)“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你的问</a:t>
            </a:r>
            <a:r>
              <a:rPr dirty="0" sz="2000" spc="-5">
                <a:solidFill>
                  <a:srgbClr val="FF0000"/>
                </a:solidFill>
                <a:latin typeface="宋体"/>
                <a:cs typeface="宋体"/>
              </a:rPr>
              <a:t>题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我们帮计算</a:t>
            </a:r>
            <a:r>
              <a:rPr dirty="0" sz="2000" spc="-20" b="1">
                <a:solidFill>
                  <a:srgbClr val="FF0000"/>
                </a:solidFill>
                <a:latin typeface="Times New Roman"/>
                <a:cs typeface="Times New Roman"/>
              </a:rPr>
              <a:t>”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，云计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0840" y="5697217"/>
            <a:ext cx="5232400" cy="413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3248660">
              <a:lnSpc>
                <a:spcPts val="1600"/>
              </a:lnSpc>
            </a:pPr>
            <a:r>
              <a:rPr dirty="0" sz="1400" spc="-5">
                <a:latin typeface="宋体"/>
                <a:cs typeface="宋体"/>
              </a:rPr>
              <a:t>资柞来</a:t>
            </a:r>
            <a:r>
              <a:rPr dirty="0" sz="1400" spc="-15">
                <a:latin typeface="宋体"/>
                <a:cs typeface="宋体"/>
              </a:rPr>
              <a:t>源</a:t>
            </a:r>
            <a:r>
              <a:rPr dirty="0" sz="1400" spc="-5">
                <a:latin typeface="宋体"/>
                <a:cs typeface="宋体"/>
              </a:rPr>
              <a:t>：科</a:t>
            </a:r>
            <a:r>
              <a:rPr dirty="0" sz="1400" spc="-15">
                <a:latin typeface="宋体"/>
                <a:cs typeface="宋体"/>
              </a:rPr>
              <a:t>恘网</a:t>
            </a:r>
            <a:r>
              <a:rPr dirty="0" sz="1400" spc="-5">
                <a:latin typeface="宋体"/>
                <a:cs typeface="宋体"/>
              </a:rPr>
              <a:t>博客</a:t>
            </a:r>
            <a:r>
              <a:rPr dirty="0" sz="1400">
                <a:latin typeface="宋体"/>
                <a:cs typeface="宋体"/>
              </a:rPr>
              <a:t>，</a:t>
            </a:r>
            <a:r>
              <a:rPr dirty="0" sz="1400">
                <a:latin typeface="宋体"/>
                <a:cs typeface="宋体"/>
              </a:rPr>
              <a:t> </a:t>
            </a:r>
            <a:r>
              <a:rPr dirty="0" sz="1400" spc="-5">
                <a:latin typeface="宋体"/>
                <a:cs typeface="宋体"/>
              </a:rPr>
              <a:t>四川大</a:t>
            </a:r>
            <a:r>
              <a:rPr dirty="0" sz="1400" spc="-15">
                <a:latin typeface="宋体"/>
                <a:cs typeface="宋体"/>
              </a:rPr>
              <a:t>恘</a:t>
            </a:r>
            <a:r>
              <a:rPr dirty="0" sz="1400" spc="-5">
                <a:latin typeface="宋体"/>
                <a:cs typeface="宋体"/>
              </a:rPr>
              <a:t>唐杰</a:t>
            </a:r>
            <a:r>
              <a:rPr dirty="0" sz="1400" spc="-15">
                <a:latin typeface="宋体"/>
                <a:cs typeface="宋体"/>
              </a:rPr>
              <a:t>常教</a:t>
            </a:r>
            <a:r>
              <a:rPr dirty="0" sz="1400" spc="-5">
                <a:latin typeface="宋体"/>
                <a:cs typeface="宋体"/>
              </a:rPr>
              <a:t>授博</a:t>
            </a:r>
            <a:r>
              <a:rPr dirty="0" sz="1400">
                <a:latin typeface="宋体"/>
                <a:cs typeface="宋体"/>
              </a:rPr>
              <a:t>客</a:t>
            </a:r>
            <a:r>
              <a:rPr dirty="0" sz="1400" spc="340">
                <a:latin typeface="宋体"/>
                <a:cs typeface="宋体"/>
              </a:rPr>
              <a:t> </a:t>
            </a:r>
            <a:r>
              <a:rPr dirty="0" sz="1400" spc="-5" b="1">
                <a:latin typeface="Times New Roman"/>
                <a:cs typeface="Times New Roman"/>
                <a:hlinkClick r:id="rId2"/>
              </a:rPr>
              <a:t>h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t</a:t>
            </a:r>
            <a:r>
              <a:rPr dirty="0" sz="1400" b="1">
                <a:latin typeface="Times New Roman"/>
                <a:cs typeface="Times New Roman"/>
                <a:hlinkClick r:id="rId2"/>
              </a:rPr>
              <a:t>t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p</a:t>
            </a:r>
            <a:r>
              <a:rPr dirty="0" sz="1400" b="1">
                <a:latin typeface="Times New Roman"/>
                <a:cs typeface="Times New Roman"/>
                <a:hlinkClick r:id="rId2"/>
              </a:rPr>
              <a:t>:</a:t>
            </a:r>
            <a:r>
              <a:rPr dirty="0" sz="1400" spc="-10" b="1">
                <a:latin typeface="Times New Roman"/>
                <a:cs typeface="Times New Roman"/>
                <a:hlinkClick r:id="rId2"/>
              </a:rPr>
              <a:t>//</a:t>
            </a:r>
            <a:r>
              <a:rPr dirty="0" sz="1400" spc="5" b="1">
                <a:latin typeface="Times New Roman"/>
                <a:cs typeface="Times New Roman"/>
                <a:hlinkClick r:id="rId2"/>
              </a:rPr>
              <a:t>w</a:t>
            </a:r>
            <a:r>
              <a:rPr dirty="0" sz="1400" spc="-10" b="1">
                <a:latin typeface="Times New Roman"/>
                <a:cs typeface="Times New Roman"/>
                <a:hlinkClick r:id="rId2"/>
              </a:rPr>
              <a:t>ww</a:t>
            </a:r>
            <a:r>
              <a:rPr dirty="0" sz="1400" spc="-5" b="1">
                <a:latin typeface="Times New Roman"/>
                <a:cs typeface="Times New Roman"/>
                <a:hlinkClick r:id="rId2"/>
              </a:rPr>
              <a:t>.</a:t>
            </a:r>
            <a:r>
              <a:rPr dirty="0" sz="1400" spc="5" b="1">
                <a:latin typeface="Times New Roman"/>
                <a:cs typeface="Times New Roman"/>
                <a:hlinkClick r:id="rId2"/>
              </a:rPr>
              <a:t>s</a:t>
            </a:r>
            <a:r>
              <a:rPr dirty="0" sz="1400" b="1">
                <a:latin typeface="Times New Roman"/>
                <a:cs typeface="Times New Roman"/>
                <a:hlinkClick r:id="rId2"/>
              </a:rPr>
              <a:t>c</a:t>
            </a:r>
            <a:r>
              <a:rPr dirty="0" sz="1400" spc="5" b="1">
                <a:latin typeface="Times New Roman"/>
                <a:cs typeface="Times New Roman"/>
                <a:hlinkClick r:id="rId2"/>
              </a:rPr>
              <a:t>i</a:t>
            </a:r>
            <a:r>
              <a:rPr dirty="0" sz="1400" b="1">
                <a:latin typeface="Times New Roman"/>
                <a:cs typeface="Times New Roman"/>
                <a:hlinkClick r:id="rId2"/>
              </a:rPr>
              <a:t>e</a:t>
            </a:r>
            <a:r>
              <a:rPr dirty="0" sz="1400" spc="-5" b="1">
                <a:latin typeface="Times New Roman"/>
                <a:cs typeface="Times New Roman"/>
                <a:hlinkClick r:id="rId2"/>
              </a:rPr>
              <a:t>n</a:t>
            </a:r>
            <a:r>
              <a:rPr dirty="0" sz="1400" b="1">
                <a:latin typeface="Times New Roman"/>
                <a:cs typeface="Times New Roman"/>
                <a:hlinkClick r:id="rId2"/>
              </a:rPr>
              <a:t>ce</a:t>
            </a:r>
            <a:r>
              <a:rPr dirty="0" sz="1400" spc="-5" b="1">
                <a:latin typeface="Times New Roman"/>
                <a:cs typeface="Times New Roman"/>
                <a:hlinkClick r:id="rId2"/>
              </a:rPr>
              <a:t>n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e</a:t>
            </a:r>
            <a:r>
              <a:rPr dirty="0" sz="1400" b="1">
                <a:latin typeface="Times New Roman"/>
                <a:cs typeface="Times New Roman"/>
                <a:hlinkClick r:id="rId2"/>
              </a:rPr>
              <a:t>t</a:t>
            </a:r>
            <a:r>
              <a:rPr dirty="0" sz="1400" spc="-5" b="1">
                <a:latin typeface="Times New Roman"/>
                <a:cs typeface="Times New Roman"/>
                <a:hlinkClick r:id="rId2"/>
              </a:rPr>
              <a:t>.</a:t>
            </a:r>
            <a:r>
              <a:rPr dirty="0" sz="1400" b="1">
                <a:latin typeface="Times New Roman"/>
                <a:cs typeface="Times New Roman"/>
                <a:hlinkClick r:id="rId2"/>
              </a:rPr>
              <a:t>c</a:t>
            </a:r>
            <a:r>
              <a:rPr dirty="0" sz="1400" spc="-5" b="1">
                <a:latin typeface="Times New Roman"/>
                <a:cs typeface="Times New Roman"/>
                <a:hlinkClick r:id="rId2"/>
              </a:rPr>
              <a:t>n</a:t>
            </a:r>
            <a:r>
              <a:rPr dirty="0" sz="1400" spc="-10" b="1">
                <a:latin typeface="Times New Roman"/>
                <a:cs typeface="Times New Roman"/>
                <a:hlinkClick r:id="rId2"/>
              </a:rPr>
              <a:t>/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u</a:t>
            </a:r>
            <a:r>
              <a:rPr dirty="0" sz="1400" spc="5" b="1">
                <a:latin typeface="Times New Roman"/>
                <a:cs typeface="Times New Roman"/>
                <a:hlinkClick r:id="rId2"/>
              </a:rPr>
              <a:t>/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t</a:t>
            </a:r>
            <a:r>
              <a:rPr dirty="0" sz="1400" spc="5" b="1">
                <a:latin typeface="Times New Roman"/>
                <a:cs typeface="Times New Roman"/>
                <a:hlinkClick r:id="rId2"/>
              </a:rPr>
              <a:t>a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n</a:t>
            </a:r>
            <a:r>
              <a:rPr dirty="0" sz="1400" spc="5" b="1">
                <a:latin typeface="Times New Roman"/>
                <a:cs typeface="Times New Roman"/>
                <a:hlinkClick r:id="rId2"/>
              </a:rPr>
              <a:t>g</a:t>
            </a:r>
            <a:r>
              <a:rPr dirty="0" sz="1400" b="1">
                <a:latin typeface="Times New Roman"/>
                <a:cs typeface="Times New Roman"/>
                <a:hlinkClick r:id="rId2"/>
              </a:rPr>
              <a:t>c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h</a:t>
            </a:r>
            <a:r>
              <a:rPr dirty="0" sz="1400" spc="5" b="1">
                <a:latin typeface="Times New Roman"/>
                <a:cs typeface="Times New Roman"/>
                <a:hlinkClick r:id="rId2"/>
              </a:rPr>
              <a:t>a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n</a:t>
            </a:r>
            <a:r>
              <a:rPr dirty="0" sz="1400" spc="5" b="1">
                <a:latin typeface="Times New Roman"/>
                <a:cs typeface="Times New Roman"/>
                <a:hlinkClick r:id="rId2"/>
              </a:rPr>
              <a:t>g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j</a:t>
            </a:r>
            <a:r>
              <a:rPr dirty="0" sz="1400" spc="5" b="1">
                <a:latin typeface="Times New Roman"/>
                <a:cs typeface="Times New Roman"/>
                <a:hlinkClick r:id="rId2"/>
              </a:rPr>
              <a:t>i</a:t>
            </a:r>
            <a:r>
              <a:rPr dirty="0" sz="1400" spc="-15" b="1">
                <a:latin typeface="Times New Roman"/>
                <a:cs typeface="Times New Roman"/>
                <a:hlinkClick r:id="rId2"/>
              </a:rPr>
              <a:t>e</a:t>
            </a:r>
            <a:r>
              <a:rPr dirty="0" sz="1400" b="1">
                <a:latin typeface="Times New Roman"/>
                <a:cs typeface="Times New Roman"/>
                <a:hlinkClick r:id="rId2"/>
              </a:rPr>
              <a:t>/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8069" y="1914144"/>
            <a:ext cx="5984747" cy="421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36295" y="2058191"/>
            <a:ext cx="2168525" cy="1122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 indent="304800">
              <a:lnSpc>
                <a:spcPct val="102699"/>
              </a:lnSpc>
            </a:pP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使用互枹网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上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的资源能不能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像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水和电惊悪</a:t>
            </a:r>
            <a:r>
              <a:rPr dirty="0" sz="2400">
                <a:solidFill>
                  <a:srgbClr val="FF0000"/>
                </a:solidFill>
                <a:latin typeface="宋体"/>
                <a:cs typeface="宋体"/>
              </a:rPr>
              <a:t>？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54458" y="5020055"/>
            <a:ext cx="5814060" cy="1018540"/>
          </a:xfrm>
          <a:custGeom>
            <a:avLst/>
            <a:gdLst/>
            <a:ahLst/>
            <a:cxnLst/>
            <a:rect l="l" t="t" r="r" b="b"/>
            <a:pathLst>
              <a:path w="5814059" h="1018539">
                <a:moveTo>
                  <a:pt x="5814059" y="169163"/>
                </a:moveTo>
                <a:lnTo>
                  <a:pt x="5808501" y="126263"/>
                </a:lnTo>
                <a:lnTo>
                  <a:pt x="5792788" y="87355"/>
                </a:lnTo>
                <a:lnTo>
                  <a:pt x="5768359" y="53878"/>
                </a:lnTo>
                <a:lnTo>
                  <a:pt x="5736656" y="27274"/>
                </a:lnTo>
                <a:lnTo>
                  <a:pt x="5699119" y="8983"/>
                </a:lnTo>
                <a:lnTo>
                  <a:pt x="5657188" y="446"/>
                </a:lnTo>
                <a:lnTo>
                  <a:pt x="169163" y="0"/>
                </a:lnTo>
                <a:lnTo>
                  <a:pt x="154291" y="635"/>
                </a:lnTo>
                <a:lnTo>
                  <a:pt x="112177" y="9738"/>
                </a:lnTo>
                <a:lnTo>
                  <a:pt x="74850" y="28517"/>
                </a:lnTo>
                <a:lnTo>
                  <a:pt x="43641" y="55530"/>
                </a:lnTo>
                <a:lnTo>
                  <a:pt x="19879" y="89338"/>
                </a:lnTo>
                <a:lnTo>
                  <a:pt x="4895" y="128500"/>
                </a:lnTo>
                <a:lnTo>
                  <a:pt x="0" y="848867"/>
                </a:lnTo>
                <a:lnTo>
                  <a:pt x="623" y="863522"/>
                </a:lnTo>
                <a:lnTo>
                  <a:pt x="9576" y="905252"/>
                </a:lnTo>
                <a:lnTo>
                  <a:pt x="28120" y="942510"/>
                </a:lnTo>
                <a:lnTo>
                  <a:pt x="54926" y="973856"/>
                </a:lnTo>
                <a:lnTo>
                  <a:pt x="88663" y="997849"/>
                </a:lnTo>
                <a:lnTo>
                  <a:pt x="128003" y="1013048"/>
                </a:lnTo>
                <a:lnTo>
                  <a:pt x="5644895" y="1018031"/>
                </a:lnTo>
                <a:lnTo>
                  <a:pt x="5659550" y="1017396"/>
                </a:lnTo>
                <a:lnTo>
                  <a:pt x="5701280" y="1008293"/>
                </a:lnTo>
                <a:lnTo>
                  <a:pt x="5738538" y="989514"/>
                </a:lnTo>
                <a:lnTo>
                  <a:pt x="5769883" y="962501"/>
                </a:lnTo>
                <a:lnTo>
                  <a:pt x="5793876" y="928693"/>
                </a:lnTo>
                <a:lnTo>
                  <a:pt x="5809076" y="889531"/>
                </a:lnTo>
                <a:lnTo>
                  <a:pt x="5814059" y="1691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354458" y="5020055"/>
            <a:ext cx="5814060" cy="1018540"/>
          </a:xfrm>
          <a:custGeom>
            <a:avLst/>
            <a:gdLst/>
            <a:ahLst/>
            <a:cxnLst/>
            <a:rect l="l" t="t" r="r" b="b"/>
            <a:pathLst>
              <a:path w="5814059" h="1018539">
                <a:moveTo>
                  <a:pt x="169163" y="0"/>
                </a:moveTo>
                <a:lnTo>
                  <a:pt x="125749" y="5557"/>
                </a:lnTo>
                <a:lnTo>
                  <a:pt x="86678" y="21271"/>
                </a:lnTo>
                <a:lnTo>
                  <a:pt x="53282" y="45700"/>
                </a:lnTo>
                <a:lnTo>
                  <a:pt x="26891" y="77403"/>
                </a:lnTo>
                <a:lnTo>
                  <a:pt x="8832" y="114940"/>
                </a:lnTo>
                <a:lnTo>
                  <a:pt x="437" y="156871"/>
                </a:lnTo>
                <a:lnTo>
                  <a:pt x="0" y="848867"/>
                </a:lnTo>
                <a:lnTo>
                  <a:pt x="623" y="863522"/>
                </a:lnTo>
                <a:lnTo>
                  <a:pt x="9576" y="905252"/>
                </a:lnTo>
                <a:lnTo>
                  <a:pt x="28120" y="942510"/>
                </a:lnTo>
                <a:lnTo>
                  <a:pt x="54926" y="973856"/>
                </a:lnTo>
                <a:lnTo>
                  <a:pt x="88663" y="997849"/>
                </a:lnTo>
                <a:lnTo>
                  <a:pt x="128003" y="1013048"/>
                </a:lnTo>
                <a:lnTo>
                  <a:pt x="5644895" y="1018031"/>
                </a:lnTo>
                <a:lnTo>
                  <a:pt x="5659550" y="1017396"/>
                </a:lnTo>
                <a:lnTo>
                  <a:pt x="5701280" y="1008293"/>
                </a:lnTo>
                <a:lnTo>
                  <a:pt x="5738538" y="989514"/>
                </a:lnTo>
                <a:lnTo>
                  <a:pt x="5769883" y="962501"/>
                </a:lnTo>
                <a:lnTo>
                  <a:pt x="5793876" y="928693"/>
                </a:lnTo>
                <a:lnTo>
                  <a:pt x="5809076" y="889531"/>
                </a:lnTo>
                <a:lnTo>
                  <a:pt x="5814059" y="169163"/>
                </a:lnTo>
                <a:lnTo>
                  <a:pt x="5813424" y="154509"/>
                </a:lnTo>
                <a:lnTo>
                  <a:pt x="5804321" y="112779"/>
                </a:lnTo>
                <a:lnTo>
                  <a:pt x="5785542" y="75521"/>
                </a:lnTo>
                <a:lnTo>
                  <a:pt x="5758529" y="44175"/>
                </a:lnTo>
                <a:lnTo>
                  <a:pt x="5724721" y="20182"/>
                </a:lnTo>
                <a:lnTo>
                  <a:pt x="5685559" y="4983"/>
                </a:lnTo>
                <a:lnTo>
                  <a:pt x="169163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40824" y="5108090"/>
            <a:ext cx="5641975" cy="812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1028700">
              <a:lnSpc>
                <a:spcPct val="119500"/>
              </a:lnSpc>
            </a:pP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云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计算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（</a:t>
            </a:r>
            <a:r>
              <a:rPr dirty="0" sz="2200" spc="-25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2200" spc="-25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ud</a:t>
            </a:r>
            <a:r>
              <a:rPr dirty="0" sz="22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200" spc="-25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2200" spc="-30" b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sz="2200" spc="-5" b="1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20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200" spc="-1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200" spc="-10" b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dirty="0" sz="2200" spc="-25">
                <a:solidFill>
                  <a:srgbClr val="FF0000"/>
                </a:solidFill>
                <a:latin typeface="宋体"/>
                <a:cs typeface="宋体"/>
              </a:rPr>
              <a:t>）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200" spc="-5">
                <a:latin typeface="宋体"/>
                <a:cs typeface="宋体"/>
              </a:rPr>
              <a:t>将</a:t>
            </a:r>
            <a:r>
              <a:rPr dirty="0" sz="2200" spc="-15">
                <a:latin typeface="宋体"/>
                <a:cs typeface="宋体"/>
              </a:rPr>
              <a:t>计算</a:t>
            </a:r>
            <a:r>
              <a:rPr dirty="0" sz="2200" spc="-5">
                <a:latin typeface="宋体"/>
                <a:cs typeface="宋体"/>
              </a:rPr>
              <a:t>变</a:t>
            </a:r>
            <a:r>
              <a:rPr dirty="0" sz="2200" spc="-15">
                <a:latin typeface="宋体"/>
                <a:cs typeface="宋体"/>
              </a:rPr>
              <a:t>成</a:t>
            </a:r>
            <a:r>
              <a:rPr dirty="0" sz="2200" spc="-5">
                <a:latin typeface="宋体"/>
                <a:cs typeface="宋体"/>
              </a:rPr>
              <a:t>大</a:t>
            </a:r>
            <a:r>
              <a:rPr dirty="0" sz="2200" spc="-15">
                <a:latin typeface="宋体"/>
                <a:cs typeface="宋体"/>
              </a:rPr>
              <a:t>众用</a:t>
            </a:r>
            <a:r>
              <a:rPr dirty="0" sz="2200" spc="-5">
                <a:latin typeface="宋体"/>
                <a:cs typeface="宋体"/>
              </a:rPr>
              <a:t>得</a:t>
            </a:r>
            <a:r>
              <a:rPr dirty="0" sz="2200" spc="-15">
                <a:latin typeface="宋体"/>
                <a:cs typeface="宋体"/>
              </a:rPr>
              <a:t>上</a:t>
            </a:r>
            <a:r>
              <a:rPr dirty="0" sz="2200" spc="-5">
                <a:latin typeface="宋体"/>
                <a:cs typeface="宋体"/>
              </a:rPr>
              <a:t>和</a:t>
            </a:r>
            <a:r>
              <a:rPr dirty="0" sz="2200" spc="-15">
                <a:latin typeface="宋体"/>
                <a:cs typeface="宋体"/>
              </a:rPr>
              <a:t>用得</a:t>
            </a:r>
            <a:r>
              <a:rPr dirty="0" sz="2200" spc="-5">
                <a:latin typeface="宋体"/>
                <a:cs typeface="宋体"/>
              </a:rPr>
              <a:t>起的</a:t>
            </a:r>
            <a:r>
              <a:rPr dirty="0" sz="2200" spc="-25" b="1">
                <a:latin typeface="Times New Roman"/>
                <a:cs typeface="Times New Roman"/>
              </a:rPr>
              <a:t>“</a:t>
            </a:r>
            <a:r>
              <a:rPr dirty="0" sz="2200" spc="-5">
                <a:latin typeface="宋体"/>
                <a:cs typeface="宋体"/>
              </a:rPr>
              <a:t>水</a:t>
            </a:r>
            <a:r>
              <a:rPr dirty="0" sz="2200" spc="-15">
                <a:latin typeface="宋体"/>
                <a:cs typeface="宋体"/>
              </a:rPr>
              <a:t>和</a:t>
            </a:r>
            <a:r>
              <a:rPr dirty="0" sz="2200" spc="-5">
                <a:latin typeface="宋体"/>
                <a:cs typeface="宋体"/>
              </a:rPr>
              <a:t>电</a:t>
            </a:r>
            <a:r>
              <a:rPr dirty="0" sz="2200" spc="-35" b="1">
                <a:latin typeface="Times New Roman"/>
                <a:cs typeface="Times New Roman"/>
              </a:rPr>
              <a:t>”</a:t>
            </a:r>
            <a:r>
              <a:rPr dirty="0" sz="2200" spc="-25">
                <a:latin typeface="宋体"/>
                <a:cs typeface="宋体"/>
              </a:rPr>
              <a:t>。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1411" rIns="0" bIns="0" rtlCol="0" vert="horz">
            <a:spAutoFit/>
          </a:bodyPr>
          <a:lstStyle/>
          <a:p>
            <a:pPr marL="114300">
              <a:lnSpc>
                <a:spcPts val="2835"/>
              </a:lnSpc>
            </a:pPr>
            <a:r>
              <a:rPr dirty="0" sz="2400" spc="10" b="0">
                <a:solidFill>
                  <a:srgbClr val="36389B"/>
                </a:solidFill>
              </a:rPr>
              <a:t>为什么会在互联网环境中提出云计算</a:t>
            </a:r>
            <a:r>
              <a:rPr dirty="0" sz="2400" b="0">
                <a:solidFill>
                  <a:srgbClr val="36389B"/>
                </a:solidFill>
              </a:rPr>
              <a:t>？</a:t>
            </a:r>
            <a:endParaRPr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135" rIns="0" bIns="0" rtlCol="0" vert="horz">
            <a:spAutoFit/>
          </a:bodyPr>
          <a:lstStyle/>
          <a:p>
            <a:pPr>
              <a:lnSpc>
                <a:spcPts val="3295"/>
              </a:lnSpc>
            </a:pPr>
            <a:r>
              <a:rPr dirty="0" sz="2800" spc="-20" b="0">
                <a:solidFill>
                  <a:srgbClr val="36389B"/>
                </a:solidFill>
              </a:rPr>
              <a:t>云计算</a:t>
            </a:r>
            <a:r>
              <a:rPr dirty="0" sz="2800" spc="-10" b="0">
                <a:solidFill>
                  <a:srgbClr val="36389B"/>
                </a:solidFill>
              </a:rPr>
              <a:t>的</a:t>
            </a:r>
            <a:r>
              <a:rPr dirty="0" sz="2800" spc="-20" b="0">
                <a:solidFill>
                  <a:srgbClr val="36389B"/>
                </a:solidFill>
              </a:rPr>
              <a:t>发</a:t>
            </a:r>
            <a:r>
              <a:rPr dirty="0" sz="2800" spc="-30" b="0">
                <a:solidFill>
                  <a:srgbClr val="36389B"/>
                </a:solidFill>
              </a:rPr>
              <a:t>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119260" y="2130550"/>
            <a:ext cx="6264910" cy="3079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latin typeface="Times New Roman"/>
                <a:cs typeface="Times New Roman"/>
              </a:rPr>
              <a:t>2007</a:t>
            </a:r>
            <a:r>
              <a:rPr dirty="0" sz="2400" spc="10">
                <a:latin typeface="宋体"/>
                <a:cs typeface="宋体"/>
              </a:rPr>
              <a:t>年，</a:t>
            </a:r>
            <a:r>
              <a:rPr dirty="0" sz="2400" b="1">
                <a:latin typeface="Times New Roman"/>
                <a:cs typeface="Times New Roman"/>
              </a:rPr>
              <a:t>I</a:t>
            </a:r>
            <a:r>
              <a:rPr dirty="0" sz="2400" spc="5" b="1">
                <a:latin typeface="Times New Roman"/>
                <a:cs typeface="Times New Roman"/>
              </a:rPr>
              <a:t>B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10">
                <a:latin typeface="宋体"/>
                <a:cs typeface="宋体"/>
              </a:rPr>
              <a:t>提出</a:t>
            </a:r>
            <a:r>
              <a:rPr dirty="0" sz="2400" spc="-5" b="1">
                <a:latin typeface="Times New Roman"/>
                <a:cs typeface="Times New Roman"/>
              </a:rPr>
              <a:t>“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杧云计划</a:t>
            </a:r>
            <a:r>
              <a:rPr dirty="0" sz="2400" spc="-5" b="1">
                <a:latin typeface="Times New Roman"/>
                <a:cs typeface="Times New Roman"/>
              </a:rPr>
              <a:t>”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280670" marR="6350" indent="-268605">
              <a:lnSpc>
                <a:spcPct val="99800"/>
              </a:lnSpc>
              <a:spcBef>
                <a:spcPts val="58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latin typeface="Times New Roman"/>
                <a:cs typeface="Times New Roman"/>
              </a:rPr>
              <a:t>“</a:t>
            </a:r>
            <a:r>
              <a:rPr dirty="0" sz="2400" spc="10">
                <a:latin typeface="宋体"/>
                <a:cs typeface="宋体"/>
              </a:rPr>
              <a:t>云计算是基于互枹网的；数据、愓用及其</a:t>
            </a:r>
            <a:r>
              <a:rPr dirty="0" sz="2400">
                <a:latin typeface="宋体"/>
                <a:cs typeface="宋体"/>
              </a:rPr>
              <a:t>它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资源存储在云端，用户可惣按总访问；云</a:t>
            </a:r>
            <a:r>
              <a:rPr dirty="0" sz="2400">
                <a:latin typeface="宋体"/>
                <a:cs typeface="宋体"/>
              </a:rPr>
              <a:t>计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算不仅代表技术，更是惊种商惄模式，它</a:t>
            </a:r>
            <a:r>
              <a:rPr dirty="0" sz="2400">
                <a:latin typeface="宋体"/>
                <a:cs typeface="宋体"/>
              </a:rPr>
              <a:t>强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调服务，用户按照接收的不同服务，支付</a:t>
            </a:r>
            <a:r>
              <a:rPr dirty="0" sz="2400">
                <a:latin typeface="宋体"/>
                <a:cs typeface="宋体"/>
              </a:rPr>
              <a:t>相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愓的费用。</a:t>
            </a:r>
            <a:r>
              <a:rPr dirty="0" sz="2400" spc="-5" b="1">
                <a:latin typeface="Times New Roman"/>
                <a:cs typeface="Times New Roman"/>
              </a:rPr>
              <a:t>”</a:t>
            </a:r>
            <a:r>
              <a:rPr dirty="0" sz="240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280670" marR="324485" indent="-268605">
              <a:lnSpc>
                <a:spcPts val="2870"/>
              </a:lnSpc>
              <a:spcBef>
                <a:spcPts val="68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370" b="1">
                <a:latin typeface="Times New Roman"/>
                <a:cs typeface="Times New Roman"/>
              </a:rPr>
              <a:t>G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15" b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Times New Roman"/>
                <a:cs typeface="Times New Roman"/>
              </a:rPr>
              <a:t>t</a:t>
            </a:r>
            <a:r>
              <a:rPr dirty="0" sz="2400" spc="-5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er</a:t>
            </a:r>
            <a:r>
              <a:rPr dirty="0" sz="2400" spc="-5">
                <a:latin typeface="宋体"/>
                <a:cs typeface="宋体"/>
              </a:rPr>
              <a:t>预</a:t>
            </a:r>
            <a:r>
              <a:rPr dirty="0" sz="2400" spc="10">
                <a:latin typeface="宋体"/>
                <a:cs typeface="宋体"/>
              </a:rPr>
              <a:t>悅，到</a:t>
            </a:r>
            <a:r>
              <a:rPr dirty="0" sz="2400" spc="-5" b="1">
                <a:latin typeface="Times New Roman"/>
                <a:cs typeface="Times New Roman"/>
              </a:rPr>
              <a:t>2012</a:t>
            </a:r>
            <a:r>
              <a:rPr dirty="0" sz="2400" spc="10">
                <a:latin typeface="宋体"/>
                <a:cs typeface="宋体"/>
              </a:rPr>
              <a:t>年，</a:t>
            </a:r>
            <a:r>
              <a:rPr dirty="0" sz="2400" spc="-5" b="1">
                <a:latin typeface="Times New Roman"/>
                <a:cs typeface="Times New Roman"/>
              </a:rPr>
              <a:t>8</a:t>
            </a:r>
            <a:r>
              <a:rPr dirty="0" sz="2400" spc="10" b="1">
                <a:latin typeface="Times New Roman"/>
                <a:cs typeface="Times New Roman"/>
              </a:rPr>
              <a:t>0</a:t>
            </a:r>
            <a:r>
              <a:rPr dirty="0" sz="2400" spc="-30" b="1">
                <a:latin typeface="Times New Roman"/>
                <a:cs typeface="Times New Roman"/>
              </a:rPr>
              <a:t>%</a:t>
            </a:r>
            <a:r>
              <a:rPr dirty="0" sz="2400" spc="20">
                <a:latin typeface="宋体"/>
                <a:cs typeface="宋体"/>
              </a:rPr>
              <a:t>的</a:t>
            </a:r>
            <a:r>
              <a:rPr dirty="0" sz="2400" spc="10">
                <a:latin typeface="宋体"/>
                <a:cs typeface="宋体"/>
              </a:rPr>
              <a:t>全球财</a:t>
            </a:r>
            <a:r>
              <a:rPr dirty="0" sz="2400">
                <a:latin typeface="宋体"/>
                <a:cs typeface="宋体"/>
              </a:rPr>
              <a:t>富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1000</a:t>
            </a:r>
            <a:r>
              <a:rPr dirty="0" sz="2400" spc="10">
                <a:latin typeface="宋体"/>
                <a:cs typeface="宋体"/>
              </a:rPr>
              <a:t>强企惄会使用云计算服务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75420" y="1314703"/>
            <a:ext cx="3593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云计算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发展突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飞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猛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进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9678" y="2266187"/>
            <a:ext cx="6382511" cy="3529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4762" y="2215165"/>
            <a:ext cx="5915695" cy="3430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288047" y="2279560"/>
            <a:ext cx="1296473" cy="515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742583" y="4936901"/>
            <a:ext cx="3563154" cy="15411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456035" y="1100648"/>
            <a:ext cx="2477135" cy="0"/>
          </a:xfrm>
          <a:custGeom>
            <a:avLst/>
            <a:gdLst/>
            <a:ahLst/>
            <a:cxnLst/>
            <a:rect l="l" t="t" r="r" b="b"/>
            <a:pathLst>
              <a:path w="2477134" h="0">
                <a:moveTo>
                  <a:pt x="0" y="0"/>
                </a:moveTo>
                <a:lnTo>
                  <a:pt x="2476953" y="0"/>
                </a:lnTo>
              </a:path>
            </a:pathLst>
          </a:custGeom>
          <a:ln w="30049">
            <a:solidFill>
              <a:srgbClr val="9CBCC8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759695" y="1100648"/>
            <a:ext cx="4404995" cy="0"/>
          </a:xfrm>
          <a:custGeom>
            <a:avLst/>
            <a:gdLst/>
            <a:ahLst/>
            <a:cxnLst/>
            <a:rect l="l" t="t" r="r" b="b"/>
            <a:pathLst>
              <a:path w="4404995" h="0">
                <a:moveTo>
                  <a:pt x="0" y="0"/>
                </a:moveTo>
                <a:lnTo>
                  <a:pt x="4404427" y="0"/>
                </a:lnTo>
              </a:path>
            </a:pathLst>
          </a:custGeom>
          <a:ln w="30049">
            <a:solidFill>
              <a:srgbClr val="ACCCD8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761531" y="3859778"/>
            <a:ext cx="364490" cy="0"/>
          </a:xfrm>
          <a:custGeom>
            <a:avLst/>
            <a:gdLst/>
            <a:ahLst/>
            <a:cxnLst/>
            <a:rect l="l" t="t" r="r" b="b"/>
            <a:pathLst>
              <a:path w="364490" h="0">
                <a:moveTo>
                  <a:pt x="0" y="0"/>
                </a:moveTo>
                <a:lnTo>
                  <a:pt x="364182" y="0"/>
                </a:lnTo>
              </a:path>
            </a:pathLst>
          </a:custGeom>
          <a:ln w="25756">
            <a:solidFill>
              <a:srgbClr val="9CA8A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958068" y="5041956"/>
            <a:ext cx="1249680" cy="0"/>
          </a:xfrm>
          <a:custGeom>
            <a:avLst/>
            <a:gdLst/>
            <a:ahLst/>
            <a:cxnLst/>
            <a:rect l="l" t="t" r="r" b="b"/>
            <a:pathLst>
              <a:path w="1249679" h="0">
                <a:moveTo>
                  <a:pt x="0" y="0"/>
                </a:moveTo>
                <a:lnTo>
                  <a:pt x="1249208" y="0"/>
                </a:lnTo>
              </a:path>
            </a:pathLst>
          </a:custGeom>
          <a:ln w="25756">
            <a:solidFill>
              <a:srgbClr val="AFB3A8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353007" y="6451560"/>
            <a:ext cx="1614170" cy="0"/>
          </a:xfrm>
          <a:custGeom>
            <a:avLst/>
            <a:gdLst/>
            <a:ahLst/>
            <a:cxnLst/>
            <a:rect l="l" t="t" r="r" b="b"/>
            <a:pathLst>
              <a:path w="1614170" h="0">
                <a:moveTo>
                  <a:pt x="0" y="0"/>
                </a:moveTo>
                <a:lnTo>
                  <a:pt x="1614097" y="0"/>
                </a:lnTo>
              </a:path>
            </a:pathLst>
          </a:custGeom>
          <a:ln w="30049">
            <a:solidFill>
              <a:srgbClr val="B3B8A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958068" y="5619101"/>
            <a:ext cx="1249680" cy="0"/>
          </a:xfrm>
          <a:custGeom>
            <a:avLst/>
            <a:gdLst/>
            <a:ahLst/>
            <a:cxnLst/>
            <a:rect l="l" t="t" r="r" b="b"/>
            <a:pathLst>
              <a:path w="1249679" h="0">
                <a:moveTo>
                  <a:pt x="0" y="0"/>
                </a:moveTo>
                <a:lnTo>
                  <a:pt x="1249208" y="0"/>
                </a:lnTo>
              </a:path>
            </a:pathLst>
          </a:custGeom>
          <a:ln w="21464">
            <a:solidFill>
              <a:srgbClr val="A8AFA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85766" y="3323523"/>
            <a:ext cx="3540125" cy="512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550" spc="-2555">
                <a:solidFill>
                  <a:srgbClr val="5B7EBC"/>
                </a:solidFill>
                <a:latin typeface="宋体"/>
                <a:cs typeface="宋体"/>
              </a:rPr>
              <a:t>一</a:t>
            </a:r>
            <a:r>
              <a:rPr dirty="0" baseline="-24305" sz="3600" spc="-577">
                <a:solidFill>
                  <a:srgbClr val="5B7EBC"/>
                </a:solidFill>
                <a:latin typeface="宋体"/>
                <a:cs typeface="宋体"/>
              </a:rPr>
              <a:t>一</a:t>
            </a:r>
            <a:r>
              <a:rPr dirty="0" sz="2550" spc="-2395">
                <a:solidFill>
                  <a:srgbClr val="5B7EBC"/>
                </a:solidFill>
                <a:latin typeface="宋体"/>
                <a:cs typeface="宋体"/>
              </a:rPr>
              <a:t>一</a:t>
            </a:r>
            <a:r>
              <a:rPr dirty="0" baseline="-24305" sz="3600" spc="-2587">
                <a:solidFill>
                  <a:srgbClr val="5B7EBC"/>
                </a:solidFill>
                <a:latin typeface="宋体"/>
                <a:cs typeface="宋体"/>
              </a:rPr>
              <a:t>一</a:t>
            </a:r>
            <a:r>
              <a:rPr dirty="0" baseline="-4629" sz="3600" spc="18000">
                <a:solidFill>
                  <a:srgbClr val="5B7EBC"/>
                </a:solidFill>
                <a:latin typeface="宋体"/>
                <a:cs typeface="宋体"/>
              </a:rPr>
              <a:t>－</a:t>
            </a:r>
            <a:endParaRPr baseline="-4629" sz="36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-1490124" y="3475595"/>
            <a:ext cx="746950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61015">
                <a:solidFill>
                  <a:srgbClr val="5B7EBC"/>
                </a:solidFill>
                <a:latin typeface="宋体"/>
                <a:cs typeface="宋体"/>
              </a:rPr>
              <a:t>－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8148" y="3438361"/>
            <a:ext cx="345440" cy="47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50"/>
              </a:lnSpc>
            </a:pPr>
            <a:r>
              <a:rPr dirty="0" sz="3200" spc="-930">
                <a:solidFill>
                  <a:srgbClr val="5B7EBC"/>
                </a:solidFill>
                <a:latin typeface="宋体"/>
                <a:cs typeface="宋体"/>
              </a:rPr>
              <a:t>一</a:t>
            </a:r>
            <a:r>
              <a:rPr dirty="0" sz="3200" spc="-2960">
                <a:solidFill>
                  <a:srgbClr val="5B7EBC"/>
                </a:solidFill>
                <a:latin typeface="宋体"/>
                <a:cs typeface="宋体"/>
              </a:rPr>
              <a:t>一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5663" y="3595553"/>
            <a:ext cx="711835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1030" algn="l"/>
              </a:tabLst>
            </a:pPr>
            <a:r>
              <a:rPr dirty="0" sz="1050" spc="240">
                <a:solidFill>
                  <a:srgbClr val="5B7EBC"/>
                </a:solidFill>
                <a:latin typeface="宋体"/>
                <a:cs typeface="宋体"/>
              </a:rPr>
              <a:t>，</a:t>
            </a:r>
            <a:r>
              <a:rPr dirty="0" sz="1050" spc="-210">
                <a:solidFill>
                  <a:srgbClr val="5B7EBC"/>
                </a:solidFill>
                <a:latin typeface="宋体"/>
                <a:cs typeface="宋体"/>
              </a:rPr>
              <a:t>·</a:t>
            </a:r>
            <a:r>
              <a:rPr dirty="0" sz="1050" spc="-780">
                <a:solidFill>
                  <a:srgbClr val="5B7EBC"/>
                </a:solidFill>
                <a:latin typeface="宋体"/>
                <a:cs typeface="宋体"/>
              </a:rPr>
              <a:t>’</a:t>
            </a:r>
            <a:r>
              <a:rPr dirty="0" sz="1050">
                <a:solidFill>
                  <a:srgbClr val="5B7EBC"/>
                </a:solidFill>
                <a:latin typeface="宋体"/>
                <a:cs typeface="宋体"/>
              </a:rPr>
              <a:t>	</a:t>
            </a:r>
            <a:r>
              <a:rPr dirty="0" sz="1050" spc="-445">
                <a:solidFill>
                  <a:srgbClr val="7C7B7C"/>
                </a:solidFill>
                <a:latin typeface="宋体"/>
                <a:cs typeface="宋体"/>
              </a:rPr>
              <a:t>”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9383" y="4000676"/>
            <a:ext cx="3412490" cy="965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13610">
              <a:lnSpc>
                <a:spcPct val="100000"/>
              </a:lnSpc>
            </a:pPr>
            <a:r>
              <a:rPr dirty="0" sz="4550" spc="-705">
                <a:solidFill>
                  <a:srgbClr val="3A599C"/>
                </a:solidFill>
                <a:latin typeface="Times New Roman"/>
                <a:cs typeface="Times New Roman"/>
              </a:rPr>
              <a:t>m</a:t>
            </a:r>
            <a:r>
              <a:rPr dirty="0" sz="2250" spc="-55">
                <a:solidFill>
                  <a:srgbClr val="3A599C"/>
                </a:solidFill>
                <a:latin typeface="宋体"/>
                <a:cs typeface="宋体"/>
              </a:rPr>
              <a:t>冒</a:t>
            </a:r>
            <a:r>
              <a:rPr dirty="0" sz="2250" spc="-495">
                <a:solidFill>
                  <a:srgbClr val="3A599C"/>
                </a:solidFill>
                <a:latin typeface="宋体"/>
                <a:cs typeface="宋体"/>
              </a:rPr>
              <a:t>”</a:t>
            </a:r>
            <a:r>
              <a:rPr dirty="0" sz="2250" spc="-45">
                <a:solidFill>
                  <a:srgbClr val="3A599C"/>
                </a:solidFill>
                <a:latin typeface="宋体"/>
                <a:cs typeface="宋体"/>
              </a:rPr>
              <a:t>臂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57976" y="4292776"/>
            <a:ext cx="259715" cy="339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65"/>
              </a:lnSpc>
            </a:pPr>
            <a:r>
              <a:rPr dirty="0" sz="2250" spc="-405">
                <a:solidFill>
                  <a:srgbClr val="3A599C"/>
                </a:solidFill>
                <a:latin typeface="宋体"/>
                <a:cs typeface="宋体"/>
              </a:rPr>
              <a:t>’</a:t>
            </a:r>
            <a:endParaRPr sz="2250">
              <a:latin typeface="宋体"/>
              <a:cs typeface="宋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49383" y="3718073"/>
            <a:ext cx="3412490" cy="1247775"/>
          </a:xfrm>
          <a:custGeom>
            <a:avLst/>
            <a:gdLst/>
            <a:ahLst/>
            <a:cxnLst/>
            <a:rect l="l" t="t" r="r" b="b"/>
            <a:pathLst>
              <a:path w="3412490" h="1247775">
                <a:moveTo>
                  <a:pt x="0" y="0"/>
                </a:moveTo>
                <a:lnTo>
                  <a:pt x="3412147" y="0"/>
                </a:lnTo>
                <a:lnTo>
                  <a:pt x="3412147" y="1247477"/>
                </a:lnTo>
                <a:lnTo>
                  <a:pt x="0" y="1247477"/>
                </a:lnTo>
                <a:lnTo>
                  <a:pt x="0" y="0"/>
                </a:lnTo>
                <a:close/>
              </a:path>
            </a:pathLst>
          </a:custGeom>
          <a:solidFill>
            <a:srgbClr val="2357B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356801" y="3754238"/>
            <a:ext cx="2308860" cy="1101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200" spc="1750">
                <a:solidFill>
                  <a:srgbClr val="B3CDD6"/>
                </a:solidFill>
                <a:latin typeface="Arial"/>
                <a:cs typeface="Arial"/>
              </a:rPr>
              <a:t>τ</a:t>
            </a:r>
            <a:r>
              <a:rPr dirty="0" sz="7200" spc="6175">
                <a:solidFill>
                  <a:srgbClr val="F7F9F9"/>
                </a:solidFill>
                <a:latin typeface="宋体"/>
                <a:cs typeface="宋体"/>
              </a:rPr>
              <a:t>＝</a:t>
            </a:r>
            <a:endParaRPr sz="72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44599" y="5442926"/>
            <a:ext cx="422909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30">
                <a:solidFill>
                  <a:srgbClr val="9A9E9C"/>
                </a:solidFill>
                <a:latin typeface="宋体"/>
                <a:cs typeface="宋体"/>
              </a:rPr>
              <a:t>＇</a:t>
            </a:r>
            <a:r>
              <a:rPr dirty="0" sz="1100" spc="1450">
                <a:solidFill>
                  <a:srgbClr val="9A9E9C"/>
                </a:solidFill>
                <a:latin typeface="宋体"/>
                <a:cs typeface="宋体"/>
              </a:rPr>
              <a:t>＇</a:t>
            </a:r>
            <a:endParaRPr sz="11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5420" y="1314703"/>
            <a:ext cx="252222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云计算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发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展现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状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5294" y="2197608"/>
            <a:ext cx="1836420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99092" y="3337797"/>
            <a:ext cx="6196330" cy="164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2899"/>
              </a:lnSpc>
              <a:buChar char="•"/>
              <a:tabLst>
                <a:tab pos="157480" algn="l"/>
              </a:tabLst>
            </a:pPr>
            <a:r>
              <a:rPr dirty="0" sz="1900" spc="-20" b="1">
                <a:latin typeface="Times New Roman"/>
                <a:cs typeface="Times New Roman"/>
              </a:rPr>
              <a:t>A</a:t>
            </a:r>
            <a:r>
              <a:rPr dirty="0" sz="1900" spc="-20" b="1">
                <a:latin typeface="Times New Roman"/>
                <a:cs typeface="Times New Roman"/>
              </a:rPr>
              <a:t>m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z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n</a:t>
            </a:r>
            <a:r>
              <a:rPr dirty="0" sz="1900">
                <a:latin typeface="宋体"/>
                <a:cs typeface="宋体"/>
              </a:rPr>
              <a:t>悁</a:t>
            </a:r>
            <a:r>
              <a:rPr dirty="0" sz="1900">
                <a:latin typeface="宋体"/>
                <a:cs typeface="宋体"/>
              </a:rPr>
              <a:t>发</a:t>
            </a:r>
            <a:r>
              <a:rPr dirty="0" sz="1900" spc="-10">
                <a:latin typeface="宋体"/>
                <a:cs typeface="宋体"/>
              </a:rPr>
              <a:t>柚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弹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云</a:t>
            </a:r>
            <a:r>
              <a:rPr dirty="0" sz="1900" spc="-25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1900" spc="-2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1900">
                <a:latin typeface="宋体"/>
                <a:cs typeface="宋体"/>
              </a:rPr>
              <a:t>（</a:t>
            </a:r>
            <a:r>
              <a:rPr dirty="0" sz="1900" spc="-25" b="1">
                <a:latin typeface="Times New Roman"/>
                <a:cs typeface="Times New Roman"/>
              </a:rPr>
              <a:t>E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20" b="1">
                <a:latin typeface="Times New Roman"/>
                <a:cs typeface="Times New Roman"/>
              </a:rPr>
              <a:t>s</a:t>
            </a:r>
            <a:r>
              <a:rPr dirty="0" sz="1900" spc="-10" b="1">
                <a:latin typeface="Times New Roman"/>
                <a:cs typeface="Times New Roman"/>
              </a:rPr>
              <a:t>t</a:t>
            </a:r>
            <a:r>
              <a:rPr dirty="0" sz="1900" spc="-10" b="1">
                <a:latin typeface="Times New Roman"/>
                <a:cs typeface="Times New Roman"/>
              </a:rPr>
              <a:t>i</a:t>
            </a:r>
            <a:r>
              <a:rPr dirty="0" sz="1900" spc="-10" b="1">
                <a:latin typeface="Times New Roman"/>
                <a:cs typeface="Times New Roman"/>
              </a:rPr>
              <a:t>c</a:t>
            </a:r>
            <a:r>
              <a:rPr dirty="0" sz="1900" b="1">
                <a:latin typeface="Times New Roman"/>
                <a:cs typeface="Times New Roman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C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5" b="1">
                <a:latin typeface="Times New Roman"/>
                <a:cs typeface="Times New Roman"/>
              </a:rPr>
              <a:t>m</a:t>
            </a:r>
            <a:r>
              <a:rPr dirty="0" sz="1900" spc="-15" b="1">
                <a:latin typeface="Times New Roman"/>
                <a:cs typeface="Times New Roman"/>
              </a:rPr>
              <a:t>p</a:t>
            </a:r>
            <a:r>
              <a:rPr dirty="0" sz="1900" spc="-15" b="1">
                <a:latin typeface="Times New Roman"/>
                <a:cs typeface="Times New Roman"/>
              </a:rPr>
              <a:t>u</a:t>
            </a:r>
            <a:r>
              <a:rPr dirty="0" sz="1900" spc="-10" b="1">
                <a:latin typeface="Times New Roman"/>
                <a:cs typeface="Times New Roman"/>
              </a:rPr>
              <a:t>t</a:t>
            </a:r>
            <a:r>
              <a:rPr dirty="0" sz="1900" b="1">
                <a:latin typeface="Times New Roman"/>
                <a:cs typeface="Times New Roman"/>
              </a:rPr>
              <a:t>i</a:t>
            </a:r>
            <a:r>
              <a:rPr dirty="0" sz="1900" spc="-15" b="1">
                <a:latin typeface="Times New Roman"/>
                <a:cs typeface="Times New Roman"/>
              </a:rPr>
              <a:t>n</a:t>
            </a:r>
            <a:r>
              <a:rPr dirty="0" sz="1900" spc="-10" b="1">
                <a:latin typeface="Times New Roman"/>
                <a:cs typeface="Times New Roman"/>
              </a:rPr>
              <a:t>g</a:t>
            </a:r>
            <a:r>
              <a:rPr dirty="0" sz="1900" spc="-5" b="1">
                <a:latin typeface="Times New Roman"/>
                <a:cs typeface="Times New Roman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C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5" b="1">
                <a:latin typeface="Times New Roman"/>
                <a:cs typeface="Times New Roman"/>
              </a:rPr>
              <a:t>u</a:t>
            </a:r>
            <a:r>
              <a:rPr dirty="0" sz="1900" spc="-15" b="1">
                <a:latin typeface="Times New Roman"/>
                <a:cs typeface="Times New Roman"/>
              </a:rPr>
              <a:t>d</a:t>
            </a:r>
            <a:r>
              <a:rPr dirty="0" sz="1900" spc="-10">
                <a:latin typeface="宋体"/>
                <a:cs typeface="宋体"/>
              </a:rPr>
              <a:t>）</a:t>
            </a:r>
            <a:r>
              <a:rPr dirty="0" sz="1900">
                <a:latin typeface="宋体"/>
                <a:cs typeface="宋体"/>
              </a:rPr>
              <a:t>和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简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单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存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储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服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务</a:t>
            </a:r>
            <a:r>
              <a:rPr dirty="0" sz="1900" spc="-5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1900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1900" spc="-10">
                <a:latin typeface="宋体"/>
                <a:cs typeface="宋体"/>
              </a:rPr>
              <a:t>（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0" b="1">
                <a:latin typeface="Times New Roman"/>
                <a:cs typeface="Times New Roman"/>
              </a:rPr>
              <a:t>i</a:t>
            </a:r>
            <a:r>
              <a:rPr dirty="0" sz="1900" spc="-20" b="1">
                <a:latin typeface="Times New Roman"/>
                <a:cs typeface="Times New Roman"/>
              </a:rPr>
              <a:t>m</a:t>
            </a:r>
            <a:r>
              <a:rPr dirty="0" sz="1900" spc="-15" b="1">
                <a:latin typeface="Times New Roman"/>
                <a:cs typeface="Times New Roman"/>
              </a:rPr>
              <a:t>p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0" b="1">
                <a:latin typeface="Times New Roman"/>
                <a:cs typeface="Times New Roman"/>
              </a:rPr>
              <a:t>e</a:t>
            </a:r>
            <a:r>
              <a:rPr dirty="0" sz="1900" b="1">
                <a:latin typeface="Times New Roman"/>
                <a:cs typeface="Times New Roman"/>
              </a:rPr>
              <a:t> 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0" b="1">
                <a:latin typeface="Times New Roman"/>
                <a:cs typeface="Times New Roman"/>
              </a:rPr>
              <a:t>t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5" b="1">
                <a:latin typeface="Times New Roman"/>
                <a:cs typeface="Times New Roman"/>
              </a:rPr>
              <a:t>r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0" b="1">
                <a:latin typeface="Times New Roman"/>
                <a:cs typeface="Times New Roman"/>
              </a:rPr>
              <a:t>e</a:t>
            </a:r>
            <a:r>
              <a:rPr dirty="0" sz="1900" b="1">
                <a:latin typeface="Times New Roman"/>
                <a:cs typeface="Times New Roman"/>
              </a:rPr>
              <a:t> 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5" b="1">
                <a:latin typeface="Times New Roman"/>
                <a:cs typeface="Times New Roman"/>
              </a:rPr>
              <a:t>v</a:t>
            </a:r>
            <a:r>
              <a:rPr dirty="0" sz="1900" spc="-10" b="1">
                <a:latin typeface="Times New Roman"/>
                <a:cs typeface="Times New Roman"/>
              </a:rPr>
              <a:t>i</a:t>
            </a:r>
            <a:r>
              <a:rPr dirty="0" sz="1900" spc="-15" b="1">
                <a:latin typeface="Times New Roman"/>
                <a:cs typeface="Times New Roman"/>
              </a:rPr>
              <a:t>c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0">
                <a:latin typeface="宋体"/>
                <a:cs typeface="宋体"/>
              </a:rPr>
              <a:t>）</a:t>
            </a:r>
            <a:r>
              <a:rPr dirty="0" sz="1900" spc="-10">
                <a:latin typeface="宋体"/>
                <a:cs typeface="宋体"/>
              </a:rPr>
              <a:t>为</a:t>
            </a:r>
            <a:r>
              <a:rPr dirty="0" sz="1900" spc="-20">
                <a:latin typeface="宋体"/>
                <a:cs typeface="宋体"/>
              </a:rPr>
              <a:t>企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惄</a:t>
            </a:r>
            <a:r>
              <a:rPr dirty="0" sz="1900" spc="-10">
                <a:latin typeface="宋体"/>
                <a:cs typeface="宋体"/>
              </a:rPr>
              <a:t>提</a:t>
            </a:r>
            <a:r>
              <a:rPr dirty="0" sz="1900" spc="-10">
                <a:latin typeface="宋体"/>
                <a:cs typeface="宋体"/>
              </a:rPr>
              <a:t>供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和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存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储</a:t>
            </a:r>
            <a:r>
              <a:rPr dirty="0" sz="1900" spc="-10">
                <a:solidFill>
                  <a:srgbClr val="FF0000"/>
                </a:solidFill>
                <a:latin typeface="宋体"/>
                <a:cs typeface="宋体"/>
              </a:rPr>
              <a:t>服</a:t>
            </a:r>
            <a:r>
              <a:rPr dirty="0" sz="1900">
                <a:solidFill>
                  <a:srgbClr val="FF0000"/>
                </a:solidFill>
                <a:latin typeface="宋体"/>
                <a:cs typeface="宋体"/>
              </a:rPr>
              <a:t>务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  <a:p>
            <a:pPr marL="12700" marR="321310">
              <a:lnSpc>
                <a:spcPct val="105800"/>
              </a:lnSpc>
              <a:spcBef>
                <a:spcPts val="1140"/>
              </a:spcBef>
            </a:pPr>
            <a:r>
              <a:rPr dirty="0" sz="1900" spc="-10">
                <a:latin typeface="Arial"/>
                <a:cs typeface="Arial"/>
              </a:rPr>
              <a:t>•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10">
                <a:latin typeface="宋体"/>
                <a:cs typeface="宋体"/>
              </a:rPr>
              <a:t>诞生柌年</a:t>
            </a:r>
            <a:r>
              <a:rPr dirty="0" sz="1900">
                <a:latin typeface="宋体"/>
                <a:cs typeface="宋体"/>
              </a:rPr>
              <a:t>时间</a:t>
            </a:r>
            <a:r>
              <a:rPr dirty="0" sz="1900" spc="-10">
                <a:latin typeface="宋体"/>
                <a:cs typeface="宋体"/>
              </a:rPr>
              <a:t>，</a:t>
            </a:r>
            <a:r>
              <a:rPr dirty="0" sz="1900" spc="-20" b="1">
                <a:latin typeface="Times New Roman"/>
                <a:cs typeface="Times New Roman"/>
              </a:rPr>
              <a:t>A</a:t>
            </a:r>
            <a:r>
              <a:rPr dirty="0" sz="1900" spc="-20" b="1">
                <a:latin typeface="Times New Roman"/>
                <a:cs typeface="Times New Roman"/>
              </a:rPr>
              <a:t>m</a:t>
            </a:r>
            <a:r>
              <a:rPr dirty="0" sz="1900" b="1">
                <a:latin typeface="Times New Roman"/>
                <a:cs typeface="Times New Roman"/>
              </a:rPr>
              <a:t>a</a:t>
            </a:r>
            <a:r>
              <a:rPr dirty="0" sz="1900" spc="-25" b="1">
                <a:latin typeface="Times New Roman"/>
                <a:cs typeface="Times New Roman"/>
              </a:rPr>
              <a:t>z</a:t>
            </a:r>
            <a:r>
              <a:rPr dirty="0" sz="1900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n</a:t>
            </a:r>
            <a:r>
              <a:rPr dirty="0" sz="1900">
                <a:latin typeface="宋体"/>
                <a:cs typeface="宋体"/>
              </a:rPr>
              <a:t>上</a:t>
            </a:r>
            <a:r>
              <a:rPr dirty="0" sz="1900" spc="-10">
                <a:latin typeface="宋体"/>
                <a:cs typeface="宋体"/>
              </a:rPr>
              <a:t>的注册</a:t>
            </a:r>
            <a:r>
              <a:rPr dirty="0" sz="1900">
                <a:latin typeface="宋体"/>
                <a:cs typeface="宋体"/>
              </a:rPr>
              <a:t>开</a:t>
            </a:r>
            <a:r>
              <a:rPr dirty="0" sz="1900" spc="-10">
                <a:latin typeface="宋体"/>
                <a:cs typeface="宋体"/>
              </a:rPr>
              <a:t>发</a:t>
            </a:r>
            <a:r>
              <a:rPr dirty="0" sz="1900">
                <a:latin typeface="宋体"/>
                <a:cs typeface="宋体"/>
              </a:rPr>
              <a:t>人</a:t>
            </a:r>
            <a:r>
              <a:rPr dirty="0" sz="1900" spc="-10">
                <a:latin typeface="宋体"/>
                <a:cs typeface="宋体"/>
              </a:rPr>
              <a:t>员就多</a:t>
            </a:r>
            <a:r>
              <a:rPr dirty="0" sz="1900">
                <a:latin typeface="宋体"/>
                <a:cs typeface="宋体"/>
              </a:rPr>
              <a:t>达</a:t>
            </a:r>
            <a:r>
              <a:rPr dirty="0" sz="1900" spc="-15" b="1">
                <a:latin typeface="Times New Roman"/>
                <a:cs typeface="Times New Roman"/>
              </a:rPr>
              <a:t>44</a:t>
            </a:r>
            <a:r>
              <a:rPr dirty="0" sz="1900" spc="-20">
                <a:latin typeface="宋体"/>
                <a:cs typeface="宋体"/>
              </a:rPr>
              <a:t>万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人，其</a:t>
            </a:r>
            <a:r>
              <a:rPr dirty="0" sz="1900">
                <a:latin typeface="宋体"/>
                <a:cs typeface="宋体"/>
              </a:rPr>
              <a:t>中</a:t>
            </a:r>
            <a:r>
              <a:rPr dirty="0" sz="1900" spc="-10">
                <a:latin typeface="宋体"/>
                <a:cs typeface="宋体"/>
              </a:rPr>
              <a:t>包</a:t>
            </a:r>
            <a:r>
              <a:rPr dirty="0" sz="1900">
                <a:latin typeface="宋体"/>
                <a:cs typeface="宋体"/>
              </a:rPr>
              <a:t>括</a:t>
            </a:r>
            <a:r>
              <a:rPr dirty="0" sz="1900" spc="-10">
                <a:latin typeface="宋体"/>
                <a:cs typeface="宋体"/>
              </a:rPr>
              <a:t>为数众</a:t>
            </a:r>
            <a:r>
              <a:rPr dirty="0" sz="1900">
                <a:latin typeface="宋体"/>
                <a:cs typeface="宋体"/>
              </a:rPr>
              <a:t>多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>
                <a:latin typeface="宋体"/>
                <a:cs typeface="宋体"/>
              </a:rPr>
              <a:t>企</a:t>
            </a:r>
            <a:r>
              <a:rPr dirty="0" sz="1900" spc="-10">
                <a:latin typeface="宋体"/>
                <a:cs typeface="宋体"/>
              </a:rPr>
              <a:t>惄级用</a:t>
            </a:r>
            <a:r>
              <a:rPr dirty="0" sz="1900">
                <a:latin typeface="宋体"/>
                <a:cs typeface="宋体"/>
              </a:rPr>
              <a:t>户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5420" y="1314703"/>
            <a:ext cx="252222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云计算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发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展现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状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4480" y="2930020"/>
            <a:ext cx="6708775" cy="2872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121920">
              <a:lnSpc>
                <a:spcPct val="103200"/>
              </a:lnSpc>
            </a:pPr>
            <a:r>
              <a:rPr dirty="0" sz="1900" spc="-10">
                <a:latin typeface="Arial"/>
                <a:cs typeface="Arial"/>
              </a:rPr>
              <a:t>•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5" b="1">
                <a:latin typeface="Times New Roman"/>
                <a:cs typeface="Times New Roman"/>
              </a:rPr>
              <a:t>oog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0">
                <a:latin typeface="宋体"/>
                <a:cs typeface="宋体"/>
              </a:rPr>
              <a:t>搜索</a:t>
            </a:r>
            <a:r>
              <a:rPr dirty="0" sz="1900">
                <a:latin typeface="宋体"/>
                <a:cs typeface="宋体"/>
              </a:rPr>
              <a:t>愌</a:t>
            </a:r>
            <a:r>
              <a:rPr dirty="0" sz="1900" spc="-10">
                <a:latin typeface="宋体"/>
                <a:cs typeface="宋体"/>
              </a:rPr>
              <a:t>擎建枱</a:t>
            </a:r>
            <a:r>
              <a:rPr dirty="0" sz="1900">
                <a:latin typeface="宋体"/>
                <a:cs typeface="宋体"/>
              </a:rPr>
              <a:t>在</a:t>
            </a:r>
            <a:r>
              <a:rPr dirty="0" sz="1900" spc="-10">
                <a:latin typeface="宋体"/>
                <a:cs typeface="宋体"/>
              </a:rPr>
              <a:t>分</a:t>
            </a:r>
            <a:r>
              <a:rPr dirty="0" sz="1900">
                <a:latin typeface="宋体"/>
                <a:cs typeface="宋体"/>
              </a:rPr>
              <a:t>布</a:t>
            </a:r>
            <a:r>
              <a:rPr dirty="0" sz="1900" spc="-10">
                <a:latin typeface="宋体"/>
                <a:cs typeface="宋体"/>
              </a:rPr>
              <a:t>在</a:t>
            </a:r>
            <a:r>
              <a:rPr dirty="0" sz="1900" spc="-15" b="1">
                <a:latin typeface="Times New Roman"/>
                <a:cs typeface="Times New Roman"/>
              </a:rPr>
              <a:t>30</a:t>
            </a:r>
            <a:r>
              <a:rPr dirty="0" sz="1900" spc="-10">
                <a:latin typeface="宋体"/>
                <a:cs typeface="宋体"/>
              </a:rPr>
              <a:t>多</a:t>
            </a:r>
            <a:r>
              <a:rPr dirty="0" sz="1900">
                <a:latin typeface="宋体"/>
                <a:cs typeface="宋体"/>
              </a:rPr>
              <a:t>个</a:t>
            </a:r>
            <a:r>
              <a:rPr dirty="0" sz="1900" spc="-10">
                <a:latin typeface="宋体"/>
                <a:cs typeface="宋体"/>
              </a:rPr>
              <a:t>站</a:t>
            </a:r>
            <a:r>
              <a:rPr dirty="0" sz="1900">
                <a:latin typeface="宋体"/>
                <a:cs typeface="宋体"/>
              </a:rPr>
              <a:t>点</a:t>
            </a:r>
            <a:r>
              <a:rPr dirty="0" sz="1900" spc="-10">
                <a:latin typeface="宋体"/>
                <a:cs typeface="宋体"/>
              </a:rPr>
              <a:t>、超过</a:t>
            </a:r>
            <a:r>
              <a:rPr dirty="0" sz="1900" spc="-15" b="1">
                <a:latin typeface="Times New Roman"/>
                <a:cs typeface="Times New Roman"/>
              </a:rPr>
              <a:t>2</a:t>
            </a:r>
            <a:r>
              <a:rPr dirty="0" sz="1900" b="1">
                <a:latin typeface="Times New Roman"/>
                <a:cs typeface="Times New Roman"/>
              </a:rPr>
              <a:t>0</a:t>
            </a:r>
            <a:r>
              <a:rPr dirty="0" sz="1900" spc="-15" b="1">
                <a:latin typeface="Times New Roman"/>
                <a:cs typeface="Times New Roman"/>
              </a:rPr>
              <a:t>0</a:t>
            </a:r>
            <a:r>
              <a:rPr dirty="0" sz="1900">
                <a:latin typeface="宋体"/>
                <a:cs typeface="宋体"/>
              </a:rPr>
              <a:t>万</a:t>
            </a:r>
            <a:r>
              <a:rPr dirty="0" sz="1900" spc="-10">
                <a:latin typeface="宋体"/>
                <a:cs typeface="宋体"/>
              </a:rPr>
              <a:t>台服</a:t>
            </a:r>
            <a:r>
              <a:rPr dirty="0" sz="1900" spc="-20">
                <a:latin typeface="宋体"/>
                <a:cs typeface="宋体"/>
              </a:rPr>
              <a:t>务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器构成</a:t>
            </a:r>
            <a:r>
              <a:rPr dirty="0" sz="1900">
                <a:latin typeface="宋体"/>
                <a:cs typeface="宋体"/>
              </a:rPr>
              <a:t>的</a:t>
            </a:r>
            <a:r>
              <a:rPr dirty="0" sz="1900" spc="-10">
                <a:latin typeface="宋体"/>
                <a:cs typeface="宋体"/>
              </a:rPr>
              <a:t>云</a:t>
            </a:r>
            <a:r>
              <a:rPr dirty="0" sz="1900">
                <a:latin typeface="宋体"/>
                <a:cs typeface="宋体"/>
              </a:rPr>
              <a:t>计</a:t>
            </a:r>
            <a:r>
              <a:rPr dirty="0" sz="1900" spc="-10">
                <a:latin typeface="宋体"/>
                <a:cs typeface="宋体"/>
              </a:rPr>
              <a:t>算设施</a:t>
            </a:r>
            <a:r>
              <a:rPr dirty="0" sz="1900">
                <a:latin typeface="宋体"/>
                <a:cs typeface="宋体"/>
              </a:rPr>
              <a:t>的</a:t>
            </a:r>
            <a:r>
              <a:rPr dirty="0" sz="1900" spc="-10">
                <a:latin typeface="宋体"/>
                <a:cs typeface="宋体"/>
              </a:rPr>
              <a:t>支</a:t>
            </a:r>
            <a:r>
              <a:rPr dirty="0" sz="1900">
                <a:latin typeface="宋体"/>
                <a:cs typeface="宋体"/>
              </a:rPr>
              <a:t>撑</a:t>
            </a:r>
            <a:r>
              <a:rPr dirty="0" sz="1900" spc="-10">
                <a:latin typeface="宋体"/>
                <a:cs typeface="宋体"/>
              </a:rPr>
              <a:t>之上，</a:t>
            </a:r>
            <a:r>
              <a:rPr dirty="0" sz="1900">
                <a:latin typeface="宋体"/>
                <a:cs typeface="宋体"/>
              </a:rPr>
              <a:t>这</a:t>
            </a:r>
            <a:r>
              <a:rPr dirty="0" sz="1900" spc="-10">
                <a:latin typeface="宋体"/>
                <a:cs typeface="宋体"/>
              </a:rPr>
              <a:t>些</a:t>
            </a:r>
            <a:r>
              <a:rPr dirty="0" sz="1900">
                <a:latin typeface="宋体"/>
                <a:cs typeface="宋体"/>
              </a:rPr>
              <a:t>设</a:t>
            </a:r>
            <a:r>
              <a:rPr dirty="0" sz="1900" spc="-10">
                <a:latin typeface="宋体"/>
                <a:cs typeface="宋体"/>
              </a:rPr>
              <a:t>施的数</a:t>
            </a:r>
            <a:r>
              <a:rPr dirty="0" sz="1900">
                <a:latin typeface="宋体"/>
                <a:cs typeface="宋体"/>
              </a:rPr>
              <a:t>柎</a:t>
            </a:r>
            <a:r>
              <a:rPr dirty="0" sz="1900" spc="-10">
                <a:latin typeface="宋体"/>
                <a:cs typeface="宋体"/>
              </a:rPr>
              <a:t>正</a:t>
            </a:r>
            <a:r>
              <a:rPr dirty="0" sz="1900">
                <a:latin typeface="宋体"/>
                <a:cs typeface="宋体"/>
              </a:rPr>
              <a:t>在</a:t>
            </a:r>
            <a:r>
              <a:rPr dirty="0" sz="1900" spc="-10">
                <a:latin typeface="宋体"/>
                <a:cs typeface="宋体"/>
              </a:rPr>
              <a:t>恩猛</a:t>
            </a:r>
            <a:r>
              <a:rPr dirty="0" sz="1900" spc="-20">
                <a:latin typeface="宋体"/>
                <a:cs typeface="宋体"/>
              </a:rPr>
              <a:t>增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长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  <a:p>
            <a:pPr algn="just" marL="12700" marR="86995">
              <a:lnSpc>
                <a:spcPts val="2270"/>
              </a:lnSpc>
              <a:spcBef>
                <a:spcPts val="1340"/>
              </a:spcBef>
            </a:pPr>
            <a:r>
              <a:rPr dirty="0" sz="1900" spc="-10">
                <a:latin typeface="Arial"/>
                <a:cs typeface="Arial"/>
              </a:rPr>
              <a:t>•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5" b="1">
                <a:latin typeface="Times New Roman"/>
                <a:cs typeface="Times New Roman"/>
              </a:rPr>
              <a:t>oog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0">
                <a:latin typeface="宋体"/>
                <a:cs typeface="宋体"/>
              </a:rPr>
              <a:t>的惊</a:t>
            </a:r>
            <a:r>
              <a:rPr dirty="0" sz="1900">
                <a:latin typeface="宋体"/>
                <a:cs typeface="宋体"/>
              </a:rPr>
              <a:t>系</a:t>
            </a:r>
            <a:r>
              <a:rPr dirty="0" sz="1900" spc="-10">
                <a:latin typeface="宋体"/>
                <a:cs typeface="宋体"/>
              </a:rPr>
              <a:t>柟成功</a:t>
            </a:r>
            <a:r>
              <a:rPr dirty="0" sz="1900">
                <a:latin typeface="宋体"/>
                <a:cs typeface="宋体"/>
              </a:rPr>
              <a:t>愓</a:t>
            </a:r>
            <a:r>
              <a:rPr dirty="0" sz="1900" spc="-10">
                <a:latin typeface="宋体"/>
                <a:cs typeface="宋体"/>
              </a:rPr>
              <a:t>用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0">
                <a:latin typeface="宋体"/>
                <a:cs typeface="宋体"/>
              </a:rPr>
              <a:t>包括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5" b="1">
                <a:latin typeface="Times New Roman"/>
                <a:cs typeface="Times New Roman"/>
              </a:rPr>
              <a:t>oog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>
                <a:latin typeface="宋体"/>
                <a:cs typeface="宋体"/>
              </a:rPr>
              <a:t>地</a:t>
            </a:r>
            <a:r>
              <a:rPr dirty="0" sz="1900" spc="-10">
                <a:latin typeface="宋体"/>
                <a:cs typeface="宋体"/>
              </a:rPr>
              <a:t>球、地</a:t>
            </a:r>
            <a:r>
              <a:rPr dirty="0" sz="1900">
                <a:latin typeface="宋体"/>
                <a:cs typeface="宋体"/>
              </a:rPr>
              <a:t>图</a:t>
            </a:r>
            <a:r>
              <a:rPr dirty="0" sz="1900" spc="-10">
                <a:latin typeface="宋体"/>
                <a:cs typeface="宋体"/>
              </a:rPr>
              <a:t>、</a:t>
            </a:r>
            <a:r>
              <a:rPr dirty="0" sz="1900" spc="-5" b="1">
                <a:latin typeface="Times New Roman"/>
                <a:cs typeface="Times New Roman"/>
              </a:rPr>
              <a:t>G</a:t>
            </a:r>
            <a:r>
              <a:rPr dirty="0" sz="1900" spc="-20" b="1">
                <a:latin typeface="Times New Roman"/>
                <a:cs typeface="Times New Roman"/>
              </a:rPr>
              <a:t>m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0" b="1">
                <a:latin typeface="Times New Roman"/>
                <a:cs typeface="Times New Roman"/>
              </a:rPr>
              <a:t>il</a:t>
            </a:r>
            <a:r>
              <a:rPr dirty="0" sz="1900" spc="-20">
                <a:latin typeface="宋体"/>
                <a:cs typeface="宋体"/>
              </a:rPr>
              <a:t>、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Doc</a:t>
            </a:r>
            <a:r>
              <a:rPr dirty="0" sz="1900" spc="-20" b="1">
                <a:latin typeface="Times New Roman"/>
                <a:cs typeface="Times New Roman"/>
              </a:rPr>
              <a:t>s</a:t>
            </a:r>
            <a:r>
              <a:rPr dirty="0" sz="1900">
                <a:latin typeface="宋体"/>
                <a:cs typeface="宋体"/>
              </a:rPr>
              <a:t>等</a:t>
            </a:r>
            <a:r>
              <a:rPr dirty="0" sz="1900" spc="-10">
                <a:latin typeface="宋体"/>
                <a:cs typeface="宋体"/>
              </a:rPr>
              <a:t>惁同</a:t>
            </a:r>
            <a:r>
              <a:rPr dirty="0" sz="1900">
                <a:latin typeface="宋体"/>
                <a:cs typeface="宋体"/>
              </a:rPr>
              <a:t>悪</a:t>
            </a:r>
            <a:r>
              <a:rPr dirty="0" sz="1900" spc="-10">
                <a:latin typeface="宋体"/>
                <a:cs typeface="宋体"/>
              </a:rPr>
              <a:t>使用柚</a:t>
            </a:r>
            <a:r>
              <a:rPr dirty="0" sz="1900">
                <a:latin typeface="宋体"/>
                <a:cs typeface="宋体"/>
              </a:rPr>
              <a:t>这</a:t>
            </a:r>
            <a:r>
              <a:rPr dirty="0" sz="1900" spc="-10">
                <a:latin typeface="宋体"/>
                <a:cs typeface="宋体"/>
              </a:rPr>
              <a:t>些</a:t>
            </a:r>
            <a:r>
              <a:rPr dirty="0" sz="1900">
                <a:latin typeface="宋体"/>
                <a:cs typeface="宋体"/>
              </a:rPr>
              <a:t>基</a:t>
            </a:r>
            <a:r>
              <a:rPr dirty="0" sz="1900" spc="-10">
                <a:latin typeface="宋体"/>
                <a:cs typeface="宋体"/>
              </a:rPr>
              <a:t>础设施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  <a:p>
            <a:pPr marL="12700" marR="6350">
              <a:lnSpc>
                <a:spcPts val="2270"/>
              </a:lnSpc>
              <a:spcBef>
                <a:spcPts val="1425"/>
              </a:spcBef>
              <a:buChar char="•"/>
              <a:tabLst>
                <a:tab pos="157480" algn="l"/>
              </a:tabLst>
            </a:pPr>
            <a:r>
              <a:rPr dirty="0" sz="1900" spc="-10">
                <a:latin typeface="宋体"/>
                <a:cs typeface="宋体"/>
              </a:rPr>
              <a:t>目</a:t>
            </a:r>
            <a:r>
              <a:rPr dirty="0" sz="1900" spc="-10">
                <a:latin typeface="宋体"/>
                <a:cs typeface="宋体"/>
              </a:rPr>
              <a:t>前</a:t>
            </a:r>
            <a:r>
              <a:rPr dirty="0" sz="1900" spc="-10">
                <a:latin typeface="宋体"/>
                <a:cs typeface="宋体"/>
              </a:rPr>
              <a:t>，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5" b="1">
                <a:latin typeface="Times New Roman"/>
                <a:cs typeface="Times New Roman"/>
              </a:rPr>
              <a:t>e</a:t>
            </a:r>
            <a:r>
              <a:rPr dirty="0" sz="1900" spc="-10">
                <a:latin typeface="宋体"/>
                <a:cs typeface="宋体"/>
              </a:rPr>
              <a:t>惠</a:t>
            </a:r>
            <a:r>
              <a:rPr dirty="0" sz="1900" spc="-10">
                <a:latin typeface="宋体"/>
                <a:cs typeface="宋体"/>
              </a:rPr>
              <a:t>经</a:t>
            </a:r>
            <a:r>
              <a:rPr dirty="0" sz="1900" spc="-10">
                <a:latin typeface="宋体"/>
                <a:cs typeface="宋体"/>
              </a:rPr>
              <a:t>允</a:t>
            </a:r>
            <a:r>
              <a:rPr dirty="0" sz="1900">
                <a:latin typeface="宋体"/>
                <a:cs typeface="宋体"/>
              </a:rPr>
              <a:t>恀</a:t>
            </a:r>
            <a:r>
              <a:rPr dirty="0" sz="1900" spc="-10">
                <a:latin typeface="宋体"/>
                <a:cs typeface="宋体"/>
              </a:rPr>
              <a:t>第</a:t>
            </a:r>
            <a:r>
              <a:rPr dirty="0" sz="1900">
                <a:latin typeface="宋体"/>
                <a:cs typeface="宋体"/>
              </a:rPr>
              <a:t>三</a:t>
            </a:r>
            <a:r>
              <a:rPr dirty="0" sz="1900" spc="-10">
                <a:latin typeface="宋体"/>
                <a:cs typeface="宋体"/>
              </a:rPr>
              <a:t>方</a:t>
            </a:r>
            <a:r>
              <a:rPr dirty="0" sz="1900" spc="-10">
                <a:latin typeface="宋体"/>
                <a:cs typeface="宋体"/>
              </a:rPr>
              <a:t>在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>
                <a:latin typeface="宋体"/>
                <a:cs typeface="宋体"/>
              </a:rPr>
              <a:t>的</a:t>
            </a:r>
            <a:r>
              <a:rPr dirty="0" sz="1900" spc="-10">
                <a:latin typeface="宋体"/>
                <a:cs typeface="宋体"/>
              </a:rPr>
              <a:t>云</a:t>
            </a:r>
            <a:r>
              <a:rPr dirty="0" sz="1900" spc="-10">
                <a:latin typeface="宋体"/>
                <a:cs typeface="宋体"/>
              </a:rPr>
              <a:t>计</a:t>
            </a:r>
            <a:r>
              <a:rPr dirty="0" sz="1900" spc="-10">
                <a:latin typeface="宋体"/>
                <a:cs typeface="宋体"/>
              </a:rPr>
              <a:t>算</a:t>
            </a:r>
            <a:r>
              <a:rPr dirty="0" sz="1900">
                <a:latin typeface="宋体"/>
                <a:cs typeface="宋体"/>
              </a:rPr>
              <a:t>中</a:t>
            </a:r>
            <a:r>
              <a:rPr dirty="0" sz="1900" spc="-10">
                <a:latin typeface="宋体"/>
                <a:cs typeface="宋体"/>
              </a:rPr>
              <a:t>通</a:t>
            </a:r>
            <a:r>
              <a:rPr dirty="0" sz="1900">
                <a:latin typeface="宋体"/>
                <a:cs typeface="宋体"/>
              </a:rPr>
              <a:t>过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0" b="1">
                <a:latin typeface="Times New Roman"/>
                <a:cs typeface="Times New Roman"/>
              </a:rPr>
              <a:t>e</a:t>
            </a:r>
            <a:r>
              <a:rPr dirty="0" sz="1900" spc="-5" b="1">
                <a:latin typeface="Times New Roman"/>
                <a:cs typeface="Times New Roman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A</a:t>
            </a:r>
            <a:r>
              <a:rPr dirty="0" sz="1900" spc="-5" b="1">
                <a:latin typeface="Times New Roman"/>
                <a:cs typeface="Times New Roman"/>
              </a:rPr>
              <a:t>p</a:t>
            </a:r>
            <a:r>
              <a:rPr dirty="0" sz="1900" spc="-15" b="1">
                <a:latin typeface="Times New Roman"/>
                <a:cs typeface="Times New Roman"/>
              </a:rPr>
              <a:t>p</a:t>
            </a:r>
            <a:r>
              <a:rPr dirty="0" sz="1900" spc="5" b="1">
                <a:latin typeface="Times New Roman"/>
                <a:cs typeface="Times New Roman"/>
              </a:rPr>
              <a:t> </a:t>
            </a:r>
            <a:r>
              <a:rPr dirty="0" sz="1900" spc="-25" b="1">
                <a:latin typeface="Times New Roman"/>
                <a:cs typeface="Times New Roman"/>
              </a:rPr>
              <a:t>E</a:t>
            </a:r>
            <a:r>
              <a:rPr dirty="0" sz="1900" spc="-15" b="1">
                <a:latin typeface="Times New Roman"/>
                <a:cs typeface="Times New Roman"/>
              </a:rPr>
              <a:t>n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0" b="1">
                <a:latin typeface="Times New Roman"/>
                <a:cs typeface="Times New Roman"/>
              </a:rPr>
              <a:t>i</a:t>
            </a:r>
            <a:r>
              <a:rPr dirty="0" sz="1900" spc="-15" b="1">
                <a:latin typeface="Times New Roman"/>
                <a:cs typeface="Times New Roman"/>
              </a:rPr>
              <a:t>n</a:t>
            </a:r>
            <a:r>
              <a:rPr dirty="0" sz="1900" spc="-5" b="1">
                <a:latin typeface="Times New Roman"/>
                <a:cs typeface="Times New Roman"/>
              </a:rPr>
              <a:t>e</a:t>
            </a:r>
            <a:r>
              <a:rPr dirty="0" sz="1900">
                <a:latin typeface="宋体"/>
                <a:cs typeface="宋体"/>
              </a:rPr>
              <a:t>运</a:t>
            </a:r>
            <a:r>
              <a:rPr dirty="0" sz="1900" spc="-10">
                <a:latin typeface="宋体"/>
                <a:cs typeface="宋体"/>
              </a:rPr>
              <a:t>行</a:t>
            </a:r>
            <a:r>
              <a:rPr dirty="0" sz="1900" spc="-10">
                <a:latin typeface="宋体"/>
                <a:cs typeface="宋体"/>
              </a:rPr>
              <a:t>大</a:t>
            </a:r>
            <a:r>
              <a:rPr dirty="0" sz="1900" spc="-10">
                <a:latin typeface="宋体"/>
                <a:cs typeface="宋体"/>
              </a:rPr>
              <a:t>型</a:t>
            </a:r>
            <a:r>
              <a:rPr dirty="0" sz="1900">
                <a:latin typeface="宋体"/>
                <a:cs typeface="宋体"/>
              </a:rPr>
              <a:t>并</a:t>
            </a:r>
            <a:r>
              <a:rPr dirty="0" sz="1900" spc="-10">
                <a:latin typeface="宋体"/>
                <a:cs typeface="宋体"/>
              </a:rPr>
              <a:t>行</a:t>
            </a:r>
            <a:r>
              <a:rPr dirty="0" sz="1900">
                <a:latin typeface="宋体"/>
                <a:cs typeface="宋体"/>
              </a:rPr>
              <a:t>愓</a:t>
            </a:r>
            <a:r>
              <a:rPr dirty="0" sz="1900" spc="-10">
                <a:latin typeface="宋体"/>
                <a:cs typeface="宋体"/>
              </a:rPr>
              <a:t>用</a:t>
            </a:r>
            <a:r>
              <a:rPr dirty="0" sz="1900" spc="-10">
                <a:latin typeface="宋体"/>
                <a:cs typeface="宋体"/>
              </a:rPr>
              <a:t>程</a:t>
            </a:r>
            <a:r>
              <a:rPr dirty="0" sz="1900" spc="-10">
                <a:latin typeface="宋体"/>
                <a:cs typeface="宋体"/>
              </a:rPr>
              <a:t>恅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  <a:p>
            <a:pPr algn="just" marL="157480" indent="-144780">
              <a:lnSpc>
                <a:spcPct val="100000"/>
              </a:lnSpc>
              <a:spcBef>
                <a:spcPts val="1340"/>
              </a:spcBef>
              <a:buChar char="•"/>
              <a:tabLst>
                <a:tab pos="157480" algn="l"/>
              </a:tabLst>
            </a:pPr>
            <a:r>
              <a:rPr dirty="0" sz="1900" spc="-15" b="1">
                <a:latin typeface="Times New Roman"/>
                <a:cs typeface="Times New Roman"/>
              </a:rPr>
              <a:t>H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d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p</a:t>
            </a:r>
            <a:r>
              <a:rPr dirty="0" sz="1900">
                <a:latin typeface="宋体"/>
                <a:cs typeface="宋体"/>
              </a:rPr>
              <a:t>模</a:t>
            </a:r>
            <a:r>
              <a:rPr dirty="0" sz="1900">
                <a:latin typeface="宋体"/>
                <a:cs typeface="宋体"/>
              </a:rPr>
              <a:t>仿</a:t>
            </a:r>
            <a:r>
              <a:rPr dirty="0" sz="1900" spc="-10">
                <a:latin typeface="宋体"/>
                <a:cs typeface="宋体"/>
              </a:rPr>
              <a:t>柚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>
                <a:latin typeface="宋体"/>
                <a:cs typeface="宋体"/>
              </a:rPr>
              <a:t>实</a:t>
            </a:r>
            <a:r>
              <a:rPr dirty="0" sz="1900" spc="-10">
                <a:latin typeface="宋体"/>
                <a:cs typeface="宋体"/>
              </a:rPr>
              <a:t>现</a:t>
            </a:r>
            <a:r>
              <a:rPr dirty="0" sz="1900" spc="-10">
                <a:latin typeface="宋体"/>
                <a:cs typeface="宋体"/>
              </a:rPr>
              <a:t>机</a:t>
            </a:r>
            <a:r>
              <a:rPr dirty="0" sz="1900" spc="-10">
                <a:latin typeface="宋体"/>
                <a:cs typeface="宋体"/>
              </a:rPr>
              <a:t>制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9425" y="2045208"/>
            <a:ext cx="1955292" cy="752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2137" y="1097279"/>
            <a:ext cx="7162179" cy="5366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2079378" y="1194318"/>
            <a:ext cx="1089815" cy="1149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578487" y="6198195"/>
            <a:ext cx="1033780" cy="0"/>
          </a:xfrm>
          <a:custGeom>
            <a:avLst/>
            <a:gdLst/>
            <a:ahLst/>
            <a:cxnLst/>
            <a:rect l="l" t="t" r="r" b="b"/>
            <a:pathLst>
              <a:path w="1033779" h="0">
                <a:moveTo>
                  <a:pt x="0" y="0"/>
                </a:moveTo>
                <a:lnTo>
                  <a:pt x="1033522" y="0"/>
                </a:lnTo>
              </a:path>
            </a:pathLst>
          </a:custGeom>
          <a:ln w="29848">
            <a:solidFill>
              <a:srgbClr val="979CA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13077" y="2351506"/>
            <a:ext cx="1388745" cy="780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2540">
              <a:lnSpc>
                <a:spcPts val="1350"/>
              </a:lnSpc>
            </a:pPr>
            <a:r>
              <a:rPr dirty="0" sz="1200" spc="105">
                <a:solidFill>
                  <a:srgbClr val="919193"/>
                </a:solidFill>
                <a:latin typeface="Arial"/>
                <a:cs typeface="Arial"/>
              </a:rPr>
              <a:t>iPhone</a:t>
            </a:r>
            <a:r>
              <a:rPr dirty="0" sz="1200" spc="165">
                <a:solidFill>
                  <a:srgbClr val="919193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919193"/>
                </a:solidFill>
                <a:latin typeface="Arial"/>
                <a:cs typeface="Arial"/>
              </a:rPr>
              <a:t>OS</a:t>
            </a:r>
            <a:r>
              <a:rPr dirty="0" sz="1200" spc="155">
                <a:solidFill>
                  <a:srgbClr val="919193"/>
                </a:solidFill>
                <a:latin typeface="Arial"/>
                <a:cs typeface="Arial"/>
              </a:rPr>
              <a:t> </a:t>
            </a:r>
            <a:r>
              <a:rPr dirty="0" sz="1200" spc="85">
                <a:solidFill>
                  <a:srgbClr val="919193"/>
                </a:solidFill>
                <a:latin typeface="Arial"/>
                <a:cs typeface="Arial"/>
              </a:rPr>
              <a:t>2</a:t>
            </a:r>
            <a:r>
              <a:rPr dirty="0" sz="1200" spc="45">
                <a:solidFill>
                  <a:srgbClr val="919193"/>
                </a:solidFill>
                <a:latin typeface="Arial"/>
                <a:cs typeface="Arial"/>
              </a:rPr>
              <a:t>.</a:t>
            </a:r>
            <a:r>
              <a:rPr dirty="0" sz="1200" spc="40">
                <a:solidFill>
                  <a:srgbClr val="919193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algn="ctr" marL="12700" marR="6350">
              <a:lnSpc>
                <a:spcPts val="1530"/>
              </a:lnSpc>
              <a:spcBef>
                <a:spcPts val="185"/>
              </a:spcBef>
            </a:pPr>
            <a:r>
              <a:rPr dirty="0" sz="1500" spc="110">
                <a:solidFill>
                  <a:srgbClr val="5D605E"/>
                </a:solidFill>
                <a:latin typeface="Arial"/>
                <a:cs typeface="Arial"/>
              </a:rPr>
              <a:t>G</a:t>
            </a:r>
            <a:r>
              <a:rPr dirty="0" sz="1500" spc="130">
                <a:solidFill>
                  <a:srgbClr val="5D605E"/>
                </a:solidFill>
                <a:latin typeface="Arial"/>
                <a:cs typeface="Arial"/>
              </a:rPr>
              <a:t>oo</a:t>
            </a:r>
            <a:r>
              <a:rPr dirty="0" sz="1500" spc="-270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500" spc="160">
                <a:solidFill>
                  <a:srgbClr val="5D605E"/>
                </a:solidFill>
                <a:latin typeface="Arial"/>
                <a:cs typeface="Arial"/>
              </a:rPr>
              <a:t>gle</a:t>
            </a:r>
            <a:r>
              <a:rPr dirty="0" sz="1500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500" spc="-145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500" spc="125">
                <a:solidFill>
                  <a:srgbClr val="5D605E"/>
                </a:solidFill>
                <a:latin typeface="Arial"/>
                <a:cs typeface="Arial"/>
              </a:rPr>
              <a:t>Maps</a:t>
            </a:r>
            <a:r>
              <a:rPr dirty="0" sz="1500" spc="55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5D605E"/>
                </a:solidFill>
                <a:latin typeface="Arial"/>
                <a:cs typeface="Arial"/>
              </a:rPr>
              <a:t>Feat</a:t>
            </a:r>
            <a:r>
              <a:rPr dirty="0" sz="1500" spc="-254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500" spc="110">
                <a:solidFill>
                  <a:srgbClr val="5D605E"/>
                </a:solidFill>
                <a:latin typeface="Arial"/>
                <a:cs typeface="Arial"/>
              </a:rPr>
              <a:t>ur</a:t>
            </a:r>
            <a:r>
              <a:rPr dirty="0" sz="1500" spc="-275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500" spc="75">
                <a:solidFill>
                  <a:srgbClr val="5D605E"/>
                </a:solidFill>
                <a:latin typeface="Arial"/>
                <a:cs typeface="Arial"/>
              </a:rPr>
              <a:t>e</a:t>
            </a:r>
            <a:r>
              <a:rPr dirty="0" sz="1500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500" spc="-190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500" spc="245">
                <a:solidFill>
                  <a:srgbClr val="5D605E"/>
                </a:solidFill>
                <a:latin typeface="Arial"/>
                <a:cs typeface="Arial"/>
              </a:rPr>
              <a:t>F</a:t>
            </a:r>
            <a:r>
              <a:rPr dirty="0" sz="1500" spc="45">
                <a:solidFill>
                  <a:srgbClr val="5D605E"/>
                </a:solidFill>
                <a:latin typeface="Arial"/>
                <a:cs typeface="Arial"/>
              </a:rPr>
              <a:t>l</a:t>
            </a:r>
            <a:r>
              <a:rPr dirty="0" sz="1500" spc="55">
                <a:solidFill>
                  <a:srgbClr val="5D605E"/>
                </a:solidFill>
                <a:latin typeface="Arial"/>
                <a:cs typeface="Arial"/>
              </a:rPr>
              <a:t>o</a:t>
            </a:r>
            <a:r>
              <a:rPr dirty="0" sz="1500" spc="-285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D605E"/>
                </a:solidFill>
                <a:latin typeface="Arial"/>
                <a:cs typeface="Arial"/>
              </a:rPr>
              <a:t>w</a:t>
            </a:r>
            <a:r>
              <a:rPr dirty="0" sz="1500">
                <a:solidFill>
                  <a:srgbClr val="5D605E"/>
                </a:solidFill>
                <a:latin typeface="Arial"/>
                <a:cs typeface="Arial"/>
              </a:rPr>
              <a:t> </a:t>
            </a:r>
            <a:r>
              <a:rPr dirty="0" sz="1200" spc="5">
                <a:solidFill>
                  <a:srgbClr val="919193"/>
                </a:solidFill>
                <a:latin typeface="Arial"/>
                <a:cs typeface="Arial"/>
              </a:rPr>
              <a:t>w</a:t>
            </a:r>
            <a:r>
              <a:rPr dirty="0" sz="1200" spc="-185">
                <a:solidFill>
                  <a:srgbClr val="919193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919193"/>
                </a:solidFill>
                <a:latin typeface="Arial"/>
                <a:cs typeface="Arial"/>
              </a:rPr>
              <a:t>w</a:t>
            </a:r>
            <a:r>
              <a:rPr dirty="0" sz="1200" spc="-185">
                <a:solidFill>
                  <a:srgbClr val="91919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919193"/>
                </a:solidFill>
                <a:latin typeface="Arial"/>
                <a:cs typeface="Arial"/>
              </a:rPr>
              <a:t>w.Ti</a:t>
            </a:r>
            <a:r>
              <a:rPr dirty="0" sz="1200" spc="-145">
                <a:solidFill>
                  <a:srgbClr val="919193"/>
                </a:solidFill>
                <a:latin typeface="Arial"/>
                <a:cs typeface="Arial"/>
              </a:rPr>
              <a:t> </a:t>
            </a:r>
            <a:r>
              <a:rPr dirty="0" sz="1200" spc="100">
                <a:solidFill>
                  <a:srgbClr val="919193"/>
                </a:solidFill>
                <a:latin typeface="Arial"/>
                <a:cs typeface="Arial"/>
              </a:rPr>
              <a:t>Pb.com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5563" y="1000666"/>
            <a:ext cx="9398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09">
                <a:solidFill>
                  <a:srgbClr val="6489A8"/>
                </a:solidFill>
                <a:latin typeface="宋体"/>
                <a:cs typeface="宋体"/>
              </a:rPr>
              <a:t>......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6742" y="1000666"/>
            <a:ext cx="382905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685">
                <a:solidFill>
                  <a:srgbClr val="7C7E80"/>
                </a:solidFill>
                <a:latin typeface="宋体"/>
                <a:cs typeface="宋体"/>
              </a:rPr>
              <a:t>”</a:t>
            </a:r>
            <a:r>
              <a:rPr dirty="0" sz="1200" spc="-685">
                <a:solidFill>
                  <a:srgbClr val="7C7E80"/>
                </a:solidFill>
                <a:latin typeface="宋体"/>
                <a:cs typeface="宋体"/>
              </a:rPr>
              <a:t> </a:t>
            </a:r>
            <a:r>
              <a:rPr dirty="0" sz="1200" spc="-940">
                <a:solidFill>
                  <a:srgbClr val="494949"/>
                </a:solidFill>
                <a:latin typeface="宋体"/>
                <a:cs typeface="宋体"/>
              </a:rPr>
              <a:t>’院</a:t>
            </a:r>
            <a:r>
              <a:rPr dirty="0" sz="1200" spc="-130">
                <a:solidFill>
                  <a:srgbClr val="494949"/>
                </a:solidFill>
                <a:latin typeface="宋体"/>
                <a:cs typeface="宋体"/>
              </a:rPr>
              <a:t> </a:t>
            </a:r>
            <a:r>
              <a:rPr dirty="0" sz="1200" spc="-570">
                <a:solidFill>
                  <a:srgbClr val="494949"/>
                </a:solidFill>
                <a:latin typeface="宋体"/>
                <a:cs typeface="宋体"/>
              </a:rPr>
              <a:t>‘..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64837" y="1100256"/>
            <a:ext cx="0" cy="69850"/>
          </a:xfrm>
          <a:custGeom>
            <a:avLst/>
            <a:gdLst/>
            <a:ahLst/>
            <a:cxnLst/>
            <a:rect l="l" t="t" r="r" b="b"/>
            <a:pathLst>
              <a:path w="0" h="69850">
                <a:moveTo>
                  <a:pt x="0" y="0"/>
                </a:moveTo>
                <a:lnTo>
                  <a:pt x="0" y="69304"/>
                </a:lnTo>
              </a:path>
            </a:pathLst>
          </a:custGeom>
          <a:ln w="50133">
            <a:solidFill>
              <a:srgbClr val="DBDFE2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29840" y="1102266"/>
            <a:ext cx="159385" cy="73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155">
                <a:solidFill>
                  <a:srgbClr val="A1A5AC"/>
                </a:solidFill>
                <a:latin typeface="Arial"/>
                <a:cs typeface="Arial"/>
              </a:rPr>
              <a:t>0</a:t>
            </a:r>
            <a:r>
              <a:rPr dirty="0" sz="400" spc="-25">
                <a:solidFill>
                  <a:srgbClr val="A1A5AC"/>
                </a:solidFill>
                <a:latin typeface="Arial"/>
                <a:cs typeface="Arial"/>
              </a:rPr>
              <a:t> </a:t>
            </a:r>
            <a:r>
              <a:rPr dirty="0" sz="400" spc="-65">
                <a:solidFill>
                  <a:srgbClr val="5D605E"/>
                </a:solidFill>
                <a:latin typeface="Arial"/>
                <a:cs typeface="Arial"/>
              </a:rPr>
              <a:t>:1&amp;&gt;</a:t>
            </a:r>
            <a:endParaRPr sz="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8947" y="1170092"/>
            <a:ext cx="25527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15">
                <a:solidFill>
                  <a:srgbClr val="56708E"/>
                </a:solidFill>
                <a:latin typeface="宋体"/>
                <a:cs typeface="宋体"/>
              </a:rPr>
              <a:t>坠</a:t>
            </a:r>
            <a:r>
              <a:rPr dirty="0" sz="1100" spc="120">
                <a:solidFill>
                  <a:srgbClr val="56708E"/>
                </a:solidFill>
                <a:latin typeface="宋体"/>
                <a:cs typeface="宋体"/>
              </a:rPr>
              <a:t>虽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1680" y="1618669"/>
            <a:ext cx="624840" cy="132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-450">
                <a:solidFill>
                  <a:srgbClr val="7C7E80"/>
                </a:solidFill>
                <a:latin typeface="宋体"/>
                <a:cs typeface="宋体"/>
              </a:rPr>
              <a:t>”</a:t>
            </a:r>
            <a:r>
              <a:rPr dirty="0" sz="550" spc="-55">
                <a:solidFill>
                  <a:srgbClr val="7C7E80"/>
                </a:solidFill>
                <a:latin typeface="Times New Roman"/>
                <a:cs typeface="Times New Roman"/>
              </a:rPr>
              <a:t>1</a:t>
            </a:r>
            <a:r>
              <a:rPr dirty="0" sz="550" spc="-90">
                <a:solidFill>
                  <a:srgbClr val="7C7E80"/>
                </a:solidFill>
                <a:latin typeface="Times New Roman"/>
                <a:cs typeface="Times New Roman"/>
              </a:rPr>
              <a:t>P</a:t>
            </a:r>
            <a:r>
              <a:rPr dirty="0" sz="550" spc="-90">
                <a:solidFill>
                  <a:srgbClr val="A1A5AC"/>
                </a:solidFill>
                <a:latin typeface="Times New Roman"/>
                <a:cs typeface="Times New Roman"/>
              </a:rPr>
              <a:t>A</a:t>
            </a:r>
            <a:r>
              <a:rPr dirty="0" sz="550" spc="-60">
                <a:solidFill>
                  <a:srgbClr val="A1A5AC"/>
                </a:solidFill>
                <a:latin typeface="Times New Roman"/>
                <a:cs typeface="Times New Roman"/>
              </a:rPr>
              <a:t>t</a:t>
            </a:r>
            <a:r>
              <a:rPr dirty="0" sz="800" spc="-509">
                <a:solidFill>
                  <a:srgbClr val="7C7E80"/>
                </a:solidFill>
                <a:latin typeface="宋体"/>
                <a:cs typeface="宋体"/>
              </a:rPr>
              <a:t>向</a:t>
            </a:r>
            <a:r>
              <a:rPr dirty="0" sz="800" spc="-360">
                <a:solidFill>
                  <a:srgbClr val="7C7E80"/>
                </a:solidFill>
                <a:latin typeface="宋体"/>
                <a:cs typeface="宋体"/>
              </a:rPr>
              <a:t>”</a:t>
            </a:r>
            <a:r>
              <a:rPr dirty="0" sz="800" spc="-215">
                <a:solidFill>
                  <a:srgbClr val="7C7E80"/>
                </a:solidFill>
                <a:latin typeface="宋体"/>
                <a:cs typeface="宋体"/>
              </a:rPr>
              <a:t>·</a:t>
            </a:r>
            <a:r>
              <a:rPr dirty="0" sz="800" spc="-480">
                <a:solidFill>
                  <a:srgbClr val="7C7E80"/>
                </a:solidFill>
                <a:latin typeface="宋体"/>
                <a:cs typeface="宋体"/>
              </a:rPr>
              <a:t>“</a:t>
            </a:r>
            <a:r>
              <a:rPr dirty="0" sz="800" spc="-425">
                <a:solidFill>
                  <a:srgbClr val="7C7E80"/>
                </a:solidFill>
                <a:latin typeface="宋体"/>
                <a:cs typeface="宋体"/>
              </a:rPr>
              <a:t>唰</a:t>
            </a:r>
            <a:r>
              <a:rPr dirty="0" sz="800" spc="-655">
                <a:solidFill>
                  <a:srgbClr val="7C7E80"/>
                </a:solidFill>
                <a:latin typeface="宋体"/>
                <a:cs typeface="宋体"/>
              </a:rPr>
              <a:t>‘</a:t>
            </a:r>
            <a:r>
              <a:rPr dirty="0" sz="800" spc="-600">
                <a:solidFill>
                  <a:srgbClr val="7C7E80"/>
                </a:solidFill>
                <a:latin typeface="宋体"/>
                <a:cs typeface="宋体"/>
              </a:rPr>
              <a:t>·</a:t>
            </a:r>
            <a:r>
              <a:rPr dirty="0" sz="800" spc="-245">
                <a:solidFill>
                  <a:srgbClr val="7C7E80"/>
                </a:solidFill>
                <a:latin typeface="宋体"/>
                <a:cs typeface="宋体"/>
              </a:rPr>
              <a:t>刷</a:t>
            </a:r>
            <a:r>
              <a:rPr dirty="0" sz="750" spc="155">
                <a:solidFill>
                  <a:srgbClr val="7C7E80"/>
                </a:solidFill>
                <a:latin typeface="Arial"/>
                <a:cs typeface="Arial"/>
              </a:rPr>
              <a:t>n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1680" y="1640274"/>
            <a:ext cx="963930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50" spc="30">
                <a:solidFill>
                  <a:srgbClr val="7C7E80"/>
                </a:solidFill>
                <a:latin typeface="宋体"/>
                <a:cs typeface="宋体"/>
              </a:rPr>
              <a:t>.</a:t>
            </a:r>
            <a:r>
              <a:rPr dirty="0" sz="550" spc="-315">
                <a:solidFill>
                  <a:srgbClr val="7C7E80"/>
                </a:solidFill>
                <a:latin typeface="宋体"/>
                <a:cs typeface="宋体"/>
              </a:rPr>
              <a:t>.</a:t>
            </a:r>
            <a:r>
              <a:rPr dirty="0" sz="550" spc="-200">
                <a:solidFill>
                  <a:srgbClr val="7C7E80"/>
                </a:solidFill>
                <a:latin typeface="宋体"/>
                <a:cs typeface="宋体"/>
              </a:rPr>
              <a:t>＂</a:t>
            </a:r>
            <a:r>
              <a:rPr dirty="0" sz="550" spc="-260">
                <a:solidFill>
                  <a:srgbClr val="7C7E80"/>
                </a:solidFill>
                <a:latin typeface="宋体"/>
                <a:cs typeface="宋体"/>
              </a:rPr>
              <a:t>＂</a:t>
            </a:r>
            <a:r>
              <a:rPr dirty="0" sz="550" spc="-500">
                <a:solidFill>
                  <a:srgbClr val="7C7E80"/>
                </a:solidFill>
                <a:latin typeface="宋体"/>
                <a:cs typeface="宋体"/>
              </a:rPr>
              <a:t>”</a:t>
            </a:r>
            <a:r>
              <a:rPr dirty="0" sz="550" spc="-405">
                <a:solidFill>
                  <a:srgbClr val="7C7E80"/>
                </a:solidFill>
                <a:latin typeface="宋体"/>
                <a:cs typeface="宋体"/>
              </a:rPr>
              <a:t>＇</a:t>
            </a:r>
            <a:r>
              <a:rPr dirty="0" sz="550" spc="-290">
                <a:solidFill>
                  <a:srgbClr val="7C7E80"/>
                </a:solidFill>
                <a:latin typeface="宋体"/>
                <a:cs typeface="宋体"/>
              </a:rPr>
              <a:t>’</a:t>
            </a:r>
            <a:r>
              <a:rPr dirty="0" sz="600" spc="195">
                <a:solidFill>
                  <a:srgbClr val="7C7E80"/>
                </a:solidFill>
                <a:latin typeface="Times New Roman"/>
                <a:cs typeface="Times New Roman"/>
              </a:rPr>
              <a:t>4</a:t>
            </a:r>
            <a:r>
              <a:rPr dirty="0" sz="400" spc="420">
                <a:solidFill>
                  <a:srgbClr val="7C7E80"/>
                </a:solidFill>
                <a:latin typeface="宋体"/>
                <a:cs typeface="宋体"/>
              </a:rPr>
              <a:t>田</a:t>
            </a:r>
            <a:r>
              <a:rPr dirty="0" sz="400" spc="5">
                <a:solidFill>
                  <a:srgbClr val="7C7E80"/>
                </a:solidFill>
                <a:latin typeface="宋体"/>
                <a:cs typeface="宋体"/>
              </a:rPr>
              <a:t> </a:t>
            </a:r>
            <a:r>
              <a:rPr dirty="0" sz="400" spc="65">
                <a:solidFill>
                  <a:srgbClr val="7C7E80"/>
                </a:solidFill>
                <a:latin typeface="宋体"/>
                <a:cs typeface="宋体"/>
              </a:rPr>
              <a:t>阳</a:t>
            </a:r>
            <a:r>
              <a:rPr dirty="0" sz="400" spc="-229">
                <a:solidFill>
                  <a:srgbClr val="7C7E80"/>
                </a:solidFill>
                <a:latin typeface="宋体"/>
                <a:cs typeface="宋体"/>
              </a:rPr>
              <a:t>回</a:t>
            </a:r>
            <a:r>
              <a:rPr dirty="0" sz="500" spc="20">
                <a:solidFill>
                  <a:srgbClr val="7C7E80"/>
                </a:solidFill>
                <a:latin typeface="Times New Roman"/>
                <a:cs typeface="Times New Roman"/>
              </a:rPr>
              <a:t>h</a:t>
            </a:r>
            <a:r>
              <a:rPr dirty="0" sz="500" spc="-10">
                <a:solidFill>
                  <a:srgbClr val="7C7E80"/>
                </a:solidFill>
                <a:latin typeface="Times New Roman"/>
                <a:cs typeface="Times New Roman"/>
              </a:rPr>
              <a:t>•</a:t>
            </a:r>
            <a:r>
              <a:rPr dirty="0" sz="500" spc="-95">
                <a:solidFill>
                  <a:srgbClr val="5D605E"/>
                </a:solidFill>
                <a:latin typeface="Times New Roman"/>
                <a:cs typeface="Times New Roman"/>
              </a:rPr>
              <a:t>A</a:t>
            </a:r>
            <a:r>
              <a:rPr dirty="0" sz="500" spc="254">
                <a:solidFill>
                  <a:srgbClr val="7C7E80"/>
                </a:solidFill>
                <a:latin typeface="Times New Roman"/>
                <a:cs typeface="Times New Roman"/>
              </a:rPr>
              <a:t>-</a:t>
            </a:r>
            <a:r>
              <a:rPr dirty="0" sz="500" spc="65">
                <a:solidFill>
                  <a:srgbClr val="7C7E80"/>
                </a:solidFill>
                <a:latin typeface="Times New Roman"/>
                <a:cs typeface="Times New Roman"/>
              </a:rPr>
              <a:t>-</a:t>
            </a:r>
            <a:r>
              <a:rPr dirty="0" sz="500" spc="-114">
                <a:solidFill>
                  <a:srgbClr val="7C7E80"/>
                </a:solidFill>
                <a:latin typeface="Times New Roman"/>
                <a:cs typeface="Times New Roman"/>
              </a:rPr>
              <a:t>'</a:t>
            </a:r>
            <a:r>
              <a:rPr dirty="0" sz="500" spc="80">
                <a:solidFill>
                  <a:srgbClr val="7C7E80"/>
                </a:solidFill>
                <a:latin typeface="Times New Roman"/>
                <a:cs typeface="Times New Roman"/>
              </a:rPr>
              <a:t>od</a:t>
            </a:r>
            <a:r>
              <a:rPr dirty="0" sz="500" spc="35">
                <a:solidFill>
                  <a:srgbClr val="7C7E80"/>
                </a:solidFill>
                <a:latin typeface="Times New Roman"/>
                <a:cs typeface="Times New Roman"/>
              </a:rPr>
              <a:t>•</a:t>
            </a:r>
            <a:r>
              <a:rPr dirty="0" sz="1100" spc="-930">
                <a:solidFill>
                  <a:srgbClr val="5D605E"/>
                </a:solidFill>
                <a:latin typeface="宋体"/>
                <a:cs typeface="宋体"/>
              </a:rPr>
              <a:t>’</a:t>
            </a:r>
            <a:r>
              <a:rPr dirty="0" sz="500" spc="114">
                <a:solidFill>
                  <a:srgbClr val="7C7E80"/>
                </a:solidFill>
                <a:latin typeface="Times New Roman"/>
                <a:cs typeface="Times New Roman"/>
              </a:rPr>
              <a:t>2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5412" y="1736967"/>
            <a:ext cx="587375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" spc="150">
                <a:solidFill>
                  <a:srgbClr val="7C7E80"/>
                </a:solidFill>
                <a:latin typeface="Times New Roman"/>
                <a:cs typeface="Times New Roman"/>
              </a:rPr>
              <a:t>2</a:t>
            </a:r>
            <a:r>
              <a:rPr dirty="0" sz="500" spc="80">
                <a:solidFill>
                  <a:srgbClr val="7C7E80"/>
                </a:solidFill>
                <a:latin typeface="Times New Roman"/>
                <a:cs typeface="Times New Roman"/>
              </a:rPr>
              <a:t>7</a:t>
            </a:r>
            <a:r>
              <a:rPr dirty="0" sz="400" spc="95">
                <a:solidFill>
                  <a:srgbClr val="7C7E80"/>
                </a:solidFill>
                <a:latin typeface="宋体"/>
                <a:cs typeface="宋体"/>
              </a:rPr>
              <a:t>国</a:t>
            </a:r>
            <a:r>
              <a:rPr dirty="0" sz="750" spc="50">
                <a:solidFill>
                  <a:srgbClr val="7C7E80"/>
                </a:solidFill>
                <a:latin typeface="Times New Roman"/>
                <a:cs typeface="Times New Roman"/>
              </a:rPr>
              <a:t>m</a:t>
            </a:r>
            <a:r>
              <a:rPr dirty="0" sz="750" spc="-60">
                <a:solidFill>
                  <a:srgbClr val="7C7E80"/>
                </a:solidFill>
                <a:latin typeface="Times New Roman"/>
                <a:cs typeface="Times New Roman"/>
              </a:rPr>
              <a:t>s</a:t>
            </a:r>
            <a:r>
              <a:rPr dirty="0" sz="450" spc="190">
                <a:solidFill>
                  <a:srgbClr val="7C7E80"/>
                </a:solidFill>
                <a:latin typeface="宋体"/>
                <a:cs typeface="宋体"/>
              </a:rPr>
              <a:t>翩</a:t>
            </a:r>
            <a:r>
              <a:rPr dirty="0" sz="450" spc="165">
                <a:solidFill>
                  <a:srgbClr val="7C7E80"/>
                </a:solidFill>
                <a:latin typeface="宋体"/>
                <a:cs typeface="宋体"/>
              </a:rPr>
              <a:t>翩</a:t>
            </a:r>
            <a:r>
              <a:rPr dirty="0" sz="450" spc="-280">
                <a:solidFill>
                  <a:srgbClr val="7C7E80"/>
                </a:solidFill>
                <a:latin typeface="宋体"/>
                <a:cs typeface="宋体"/>
              </a:rPr>
              <a:t>’</a:t>
            </a:r>
            <a:r>
              <a:rPr dirty="0" sz="450" spc="45">
                <a:solidFill>
                  <a:srgbClr val="7C7E80"/>
                </a:solidFill>
                <a:latin typeface="宋体"/>
                <a:cs typeface="宋体"/>
              </a:rPr>
              <a:t>田</a:t>
            </a:r>
            <a:r>
              <a:rPr dirty="0" sz="750" spc="75">
                <a:solidFill>
                  <a:srgbClr val="7C7E80"/>
                </a:solidFill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71716" y="5140583"/>
            <a:ext cx="379730" cy="99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-1570">
                <a:solidFill>
                  <a:srgbClr val="6B6E75"/>
                </a:solidFill>
                <a:latin typeface="宋体"/>
                <a:cs typeface="宋体"/>
              </a:rPr>
              <a:t>，</a:t>
            </a:r>
            <a:r>
              <a:rPr dirty="0" sz="600" spc="869">
                <a:solidFill>
                  <a:srgbClr val="6B6E75"/>
                </a:solidFill>
                <a:latin typeface="宋体"/>
                <a:cs typeface="宋体"/>
              </a:rPr>
              <a:t>。</a:t>
            </a:r>
            <a:endParaRPr sz="60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49799" y="5198527"/>
            <a:ext cx="79375" cy="0"/>
          </a:xfrm>
          <a:custGeom>
            <a:avLst/>
            <a:gdLst/>
            <a:ahLst/>
            <a:cxnLst/>
            <a:rect l="l" t="t" r="r" b="b"/>
            <a:pathLst>
              <a:path w="79375" h="0">
                <a:moveTo>
                  <a:pt x="0" y="0"/>
                </a:moveTo>
                <a:lnTo>
                  <a:pt x="79248" y="0"/>
                </a:lnTo>
              </a:path>
            </a:pathLst>
          </a:custGeom>
          <a:ln w="52069">
            <a:solidFill>
              <a:srgbClr val="DBDFE2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642886" y="5140583"/>
            <a:ext cx="953769" cy="360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-1055">
                <a:solidFill>
                  <a:srgbClr val="A1A5AC"/>
                </a:solidFill>
                <a:latin typeface="宋体"/>
                <a:cs typeface="宋体"/>
              </a:rPr>
              <a:t>；</a:t>
            </a:r>
            <a:r>
              <a:rPr dirty="0" sz="600" spc="-40">
                <a:solidFill>
                  <a:srgbClr val="7C7E80"/>
                </a:solidFill>
                <a:latin typeface="宋体"/>
                <a:cs typeface="宋体"/>
              </a:rPr>
              <a:t>坦</a:t>
            </a:r>
            <a:r>
              <a:rPr dirty="0" sz="600" spc="-220">
                <a:solidFill>
                  <a:srgbClr val="7C7E80"/>
                </a:solidFill>
                <a:latin typeface="宋体"/>
                <a:cs typeface="宋体"/>
              </a:rPr>
              <a:t> </a:t>
            </a:r>
            <a:r>
              <a:rPr dirty="0" sz="500" spc="-25">
                <a:solidFill>
                  <a:srgbClr val="7C7E80"/>
                </a:solidFill>
                <a:latin typeface="Arial"/>
                <a:cs typeface="Arial"/>
              </a:rPr>
              <a:t>P</a:t>
            </a:r>
            <a:r>
              <a:rPr dirty="0" sz="500" spc="-160">
                <a:solidFill>
                  <a:srgbClr val="7C7E80"/>
                </a:solidFill>
                <a:latin typeface="Arial"/>
                <a:cs typeface="Arial"/>
              </a:rPr>
              <a:t>M</a:t>
            </a:r>
            <a:r>
              <a:rPr dirty="0" sz="500" spc="-70">
                <a:solidFill>
                  <a:srgbClr val="A1A5AC"/>
                </a:solidFill>
                <a:latin typeface="Arial"/>
                <a:cs typeface="Arial"/>
              </a:rPr>
              <a:t>·</a:t>
            </a:r>
            <a:r>
              <a:rPr dirty="0" sz="450" spc="15">
                <a:solidFill>
                  <a:srgbClr val="7C7E80"/>
                </a:solidFill>
                <a:latin typeface="宋体"/>
                <a:cs typeface="宋体"/>
              </a:rPr>
              <a:t>”</a:t>
            </a:r>
            <a:r>
              <a:rPr dirty="0" sz="450" spc="-100">
                <a:solidFill>
                  <a:srgbClr val="7C7E80"/>
                </a:solidFill>
                <a:latin typeface="宋体"/>
                <a:cs typeface="宋体"/>
              </a:rPr>
              <a:t>玲</a:t>
            </a:r>
            <a:r>
              <a:rPr dirty="0" sz="500" spc="50">
                <a:solidFill>
                  <a:srgbClr val="7C7E80"/>
                </a:solidFill>
                <a:latin typeface="Arial"/>
                <a:cs typeface="Arial"/>
              </a:rPr>
              <a:t>4</a:t>
            </a:r>
            <a:r>
              <a:rPr dirty="0" sz="500" spc="5">
                <a:solidFill>
                  <a:srgbClr val="7C7E80"/>
                </a:solidFill>
                <a:latin typeface="Arial"/>
                <a:cs typeface="Arial"/>
              </a:rPr>
              <a:t>P</a:t>
            </a:r>
            <a:r>
              <a:rPr dirty="0" sz="400" spc="55">
                <a:solidFill>
                  <a:srgbClr val="7C7E80"/>
                </a:solidFill>
                <a:latin typeface="宋体"/>
                <a:cs typeface="宋体"/>
              </a:rPr>
              <a:t>创</a:t>
            </a:r>
            <a:r>
              <a:rPr dirty="0" sz="400" spc="-130">
                <a:solidFill>
                  <a:srgbClr val="7C7E80"/>
                </a:solidFill>
                <a:latin typeface="宋体"/>
                <a:cs typeface="宋体"/>
              </a:rPr>
              <a:t> </a:t>
            </a:r>
            <a:r>
              <a:rPr dirty="0" sz="400" spc="35">
                <a:solidFill>
                  <a:srgbClr val="A1A5AC"/>
                </a:solidFill>
                <a:latin typeface="宋体"/>
                <a:cs typeface="宋体"/>
              </a:rPr>
              <a:t>刊$</a:t>
            </a:r>
            <a:r>
              <a:rPr dirty="0" sz="400" spc="65">
                <a:solidFill>
                  <a:srgbClr val="A1A5AC"/>
                </a:solidFill>
                <a:latin typeface="宋体"/>
                <a:cs typeface="宋体"/>
              </a:rPr>
              <a:t>仲</a:t>
            </a:r>
            <a:r>
              <a:rPr dirty="0" sz="400" spc="10">
                <a:solidFill>
                  <a:srgbClr val="A1A5AC"/>
                </a:solidFill>
                <a:latin typeface="宋体"/>
                <a:cs typeface="宋体"/>
              </a:rPr>
              <a:t>咱</a:t>
            </a:r>
            <a:r>
              <a:rPr dirty="0" sz="450" spc="125">
                <a:solidFill>
                  <a:srgbClr val="A1A5AC"/>
                </a:solidFill>
                <a:latin typeface="Arial"/>
                <a:cs typeface="Arial"/>
              </a:rPr>
              <a:t>j</a:t>
            </a:r>
            <a:r>
              <a:rPr dirty="0" sz="450">
                <a:solidFill>
                  <a:srgbClr val="A1A5AC"/>
                </a:solidFill>
                <a:latin typeface="Arial"/>
                <a:cs typeface="Arial"/>
              </a:rPr>
              <a:t>     </a:t>
            </a:r>
            <a:r>
              <a:rPr dirty="0" sz="450" spc="-40">
                <a:solidFill>
                  <a:srgbClr val="A1A5AC"/>
                </a:solidFill>
                <a:latin typeface="Arial"/>
                <a:cs typeface="Arial"/>
              </a:rPr>
              <a:t> </a:t>
            </a:r>
            <a:r>
              <a:rPr dirty="0" sz="450" spc="100">
                <a:solidFill>
                  <a:srgbClr val="6B6E75"/>
                </a:solidFill>
                <a:latin typeface="Arial"/>
                <a:cs typeface="Arial"/>
              </a:rPr>
              <a:t>./</a:t>
            </a:r>
            <a:endParaRPr sz="45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254"/>
              </a:spcBef>
            </a:pPr>
            <a:r>
              <a:rPr dirty="0" sz="900" spc="-905">
                <a:solidFill>
                  <a:srgbClr val="333434"/>
                </a:solidFill>
                <a:latin typeface="宋体"/>
                <a:cs typeface="宋体"/>
              </a:rPr>
              <a:t>’</a:t>
            </a:r>
            <a:r>
              <a:rPr dirty="0" baseline="-21739" sz="1725" spc="-1064">
                <a:solidFill>
                  <a:srgbClr val="5B500C"/>
                </a:solidFill>
                <a:latin typeface="宋体"/>
                <a:cs typeface="宋体"/>
              </a:rPr>
              <a:t>剑</a:t>
            </a:r>
            <a:r>
              <a:rPr dirty="0" sz="900" spc="-395">
                <a:solidFill>
                  <a:srgbClr val="333434"/>
                </a:solidFill>
                <a:latin typeface="宋体"/>
                <a:cs typeface="宋体"/>
              </a:rPr>
              <a:t>.</a:t>
            </a:r>
            <a:r>
              <a:rPr dirty="0" sz="900" spc="-580">
                <a:solidFill>
                  <a:srgbClr val="7C7E80"/>
                </a:solidFill>
                <a:latin typeface="宋体"/>
                <a:cs typeface="宋体"/>
              </a:rPr>
              <a:t>，</a:t>
            </a:r>
            <a:r>
              <a:rPr dirty="0" sz="900" spc="-315">
                <a:solidFill>
                  <a:srgbClr val="494949"/>
                </a:solidFill>
                <a:latin typeface="宋体"/>
                <a:cs typeface="宋体"/>
              </a:rPr>
              <a:t>窑</a:t>
            </a:r>
            <a:r>
              <a:rPr dirty="0" sz="900" spc="-365">
                <a:solidFill>
                  <a:srgbClr val="494949"/>
                </a:solidFill>
                <a:latin typeface="宋体"/>
                <a:cs typeface="宋体"/>
              </a:rPr>
              <a:t>.</a:t>
            </a:r>
            <a:r>
              <a:rPr dirty="0" sz="900" spc="-150">
                <a:solidFill>
                  <a:srgbClr val="494949"/>
                </a:solidFill>
                <a:latin typeface="宋体"/>
                <a:cs typeface="宋体"/>
              </a:rPr>
              <a:t>.</a:t>
            </a:r>
            <a:r>
              <a:rPr dirty="0" sz="900" spc="-295">
                <a:solidFill>
                  <a:srgbClr val="494949"/>
                </a:solidFill>
                <a:latin typeface="宋体"/>
                <a:cs typeface="宋体"/>
              </a:rPr>
              <a:t>.</a:t>
            </a:r>
            <a:r>
              <a:rPr dirty="0" sz="900" spc="-140">
                <a:solidFill>
                  <a:srgbClr val="6B6E75"/>
                </a:solidFill>
                <a:latin typeface="宋体"/>
                <a:cs typeface="宋体"/>
              </a:rPr>
              <a:t>.</a:t>
            </a:r>
            <a:r>
              <a:rPr dirty="0" sz="900" spc="15">
                <a:solidFill>
                  <a:srgbClr val="6B6E75"/>
                </a:solidFill>
                <a:latin typeface="宋体"/>
                <a:cs typeface="宋体"/>
              </a:rPr>
              <a:t>.</a:t>
            </a:r>
            <a:r>
              <a:rPr dirty="0" sz="900" spc="-850">
                <a:solidFill>
                  <a:srgbClr val="919193"/>
                </a:solidFill>
                <a:latin typeface="宋体"/>
                <a:cs typeface="宋体"/>
              </a:rPr>
              <a:t>，</a:t>
            </a:r>
            <a:r>
              <a:rPr dirty="0" sz="900" spc="-345">
                <a:solidFill>
                  <a:srgbClr val="494949"/>
                </a:solidFill>
                <a:latin typeface="宋体"/>
                <a:cs typeface="宋体"/>
              </a:rPr>
              <a:t>剖</a:t>
            </a:r>
            <a:r>
              <a:rPr dirty="0" sz="900" spc="-100">
                <a:solidFill>
                  <a:srgbClr val="494949"/>
                </a:solidFill>
                <a:latin typeface="宋体"/>
                <a:cs typeface="宋体"/>
              </a:rPr>
              <a:t> </a:t>
            </a:r>
            <a:r>
              <a:rPr dirty="0" sz="900" spc="-445">
                <a:solidFill>
                  <a:srgbClr val="494949"/>
                </a:solidFill>
                <a:latin typeface="宋体"/>
                <a:cs typeface="宋体"/>
              </a:rPr>
              <a:t>僧</a:t>
            </a:r>
            <a:r>
              <a:rPr dirty="0" sz="900" spc="-355">
                <a:solidFill>
                  <a:srgbClr val="494949"/>
                </a:solidFill>
                <a:latin typeface="宋体"/>
                <a:cs typeface="宋体"/>
              </a:rPr>
              <a:t> </a:t>
            </a:r>
            <a:r>
              <a:rPr dirty="0" sz="900" spc="-325">
                <a:solidFill>
                  <a:srgbClr val="BFBFC1"/>
                </a:solidFill>
                <a:latin typeface="宋体"/>
                <a:cs typeface="宋体"/>
              </a:rPr>
              <a:t>”</a:t>
            </a:r>
            <a:r>
              <a:rPr dirty="0" sz="900" spc="-325">
                <a:solidFill>
                  <a:srgbClr val="BFBFC1"/>
                </a:solidFill>
                <a:latin typeface="宋体"/>
                <a:cs typeface="宋体"/>
              </a:rPr>
              <a:t>.</a:t>
            </a:r>
            <a:r>
              <a:rPr dirty="0" sz="900" spc="-250">
                <a:solidFill>
                  <a:srgbClr val="BFBFC1"/>
                </a:solidFill>
                <a:latin typeface="宋体"/>
                <a:cs typeface="宋体"/>
              </a:rPr>
              <a:t>..叶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1247" y="5325266"/>
            <a:ext cx="840740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-844">
                <a:solidFill>
                  <a:srgbClr val="333434"/>
                </a:solidFill>
                <a:latin typeface="宋体"/>
                <a:cs typeface="宋体"/>
              </a:rPr>
              <a:t>。</a:t>
            </a:r>
            <a:r>
              <a:rPr dirty="0" sz="850" spc="-70">
                <a:solidFill>
                  <a:srgbClr val="333434"/>
                </a:solidFill>
                <a:latin typeface="宋体"/>
                <a:cs typeface="宋体"/>
              </a:rPr>
              <a:t>描</a:t>
            </a:r>
            <a:r>
              <a:rPr dirty="0" sz="850" spc="-270">
                <a:solidFill>
                  <a:srgbClr val="333434"/>
                </a:solidFill>
                <a:latin typeface="宋体"/>
                <a:cs typeface="宋体"/>
              </a:rPr>
              <a:t>.</a:t>
            </a:r>
            <a:r>
              <a:rPr dirty="0" sz="850" spc="-150">
                <a:solidFill>
                  <a:srgbClr val="333434"/>
                </a:solidFill>
                <a:latin typeface="宋体"/>
                <a:cs typeface="宋体"/>
              </a:rPr>
              <a:t>.</a:t>
            </a:r>
            <a:r>
              <a:rPr dirty="0" sz="850" spc="-265">
                <a:solidFill>
                  <a:srgbClr val="333434"/>
                </a:solidFill>
                <a:latin typeface="宋体"/>
                <a:cs typeface="宋体"/>
              </a:rPr>
              <a:t>.</a:t>
            </a:r>
            <a:r>
              <a:rPr dirty="0" sz="850" spc="-560">
                <a:solidFill>
                  <a:srgbClr val="6B6E75"/>
                </a:solidFill>
                <a:latin typeface="宋体"/>
                <a:cs typeface="宋体"/>
              </a:rPr>
              <a:t>，</a:t>
            </a:r>
            <a:r>
              <a:rPr dirty="0" sz="850" spc="-355">
                <a:solidFill>
                  <a:srgbClr val="494949"/>
                </a:solidFill>
                <a:latin typeface="宋体"/>
                <a:cs typeface="宋体"/>
              </a:rPr>
              <a:t>”</a:t>
            </a:r>
            <a:r>
              <a:rPr dirty="0" sz="850" spc="-300">
                <a:solidFill>
                  <a:srgbClr val="494949"/>
                </a:solidFill>
                <a:latin typeface="宋体"/>
                <a:cs typeface="宋体"/>
              </a:rPr>
              <a:t>”</a:t>
            </a:r>
            <a:r>
              <a:rPr dirty="0" sz="850" spc="-440">
                <a:solidFill>
                  <a:srgbClr val="494949"/>
                </a:solidFill>
                <a:latin typeface="宋体"/>
                <a:cs typeface="宋体"/>
              </a:rPr>
              <a:t>’</a:t>
            </a:r>
            <a:r>
              <a:rPr dirty="0" sz="850" spc="-325">
                <a:solidFill>
                  <a:srgbClr val="494949"/>
                </a:solidFill>
                <a:latin typeface="宋体"/>
                <a:cs typeface="宋体"/>
              </a:rPr>
              <a:t>”</a:t>
            </a:r>
            <a:r>
              <a:rPr dirty="0" sz="850" spc="-335">
                <a:solidFill>
                  <a:srgbClr val="494949"/>
                </a:solidFill>
                <a:latin typeface="宋体"/>
                <a:cs typeface="宋体"/>
              </a:rPr>
              <a:t> </a:t>
            </a:r>
            <a:r>
              <a:rPr dirty="0" sz="850" spc="-615">
                <a:solidFill>
                  <a:srgbClr val="BFBFC1"/>
                </a:solidFill>
                <a:latin typeface="宋体"/>
                <a:cs typeface="宋体"/>
              </a:rPr>
              <a:t>，，</a:t>
            </a:r>
            <a:r>
              <a:rPr dirty="0" sz="850" spc="-229">
                <a:solidFill>
                  <a:srgbClr val="BFBFC1"/>
                </a:solidFill>
                <a:latin typeface="宋体"/>
                <a:cs typeface="宋体"/>
              </a:rPr>
              <a:t> </a:t>
            </a:r>
            <a:r>
              <a:rPr dirty="0" sz="850" spc="-265">
                <a:solidFill>
                  <a:srgbClr val="BFBFC1"/>
                </a:solidFill>
                <a:latin typeface="宋体"/>
                <a:cs typeface="宋体"/>
              </a:rPr>
              <a:t>.....</a:t>
            </a:r>
            <a:r>
              <a:rPr dirty="0" sz="850" spc="-325">
                <a:solidFill>
                  <a:srgbClr val="BFBFC1"/>
                </a:solidFill>
                <a:latin typeface="宋体"/>
                <a:cs typeface="宋体"/>
              </a:rPr>
              <a:t>.</a:t>
            </a:r>
            <a:r>
              <a:rPr dirty="0" sz="850" spc="-114">
                <a:solidFill>
                  <a:srgbClr val="BFBFC1"/>
                </a:solidFill>
                <a:latin typeface="宋体"/>
                <a:cs typeface="宋体"/>
              </a:rPr>
              <a:t>,</a:t>
            </a:r>
            <a:endParaRPr sz="850">
              <a:latin typeface="宋体"/>
              <a:cs typeface="宋体"/>
            </a:endParaRPr>
          </a:p>
          <a:p>
            <a:pPr marL="37465">
              <a:lnSpc>
                <a:spcPct val="100000"/>
              </a:lnSpc>
              <a:spcBef>
                <a:spcPts val="40"/>
              </a:spcBef>
            </a:pPr>
            <a:r>
              <a:rPr dirty="0" baseline="-27777" sz="1800" spc="-1147">
                <a:solidFill>
                  <a:srgbClr val="5B500C"/>
                </a:solidFill>
                <a:latin typeface="宋体"/>
                <a:cs typeface="宋体"/>
              </a:rPr>
              <a:t>”</a:t>
            </a:r>
            <a:r>
              <a:rPr dirty="0" sz="300" spc="-20">
                <a:solidFill>
                  <a:srgbClr val="7C7E80"/>
                </a:solidFill>
                <a:latin typeface="Times New Roman"/>
                <a:cs typeface="Times New Roman"/>
              </a:rPr>
              <a:t>a</a:t>
            </a:r>
            <a:r>
              <a:rPr dirty="0" sz="400" spc="245">
                <a:solidFill>
                  <a:srgbClr val="494949"/>
                </a:solidFill>
                <a:latin typeface="宋体"/>
                <a:cs typeface="宋体"/>
              </a:rPr>
              <a:t>崎</a:t>
            </a:r>
            <a:r>
              <a:rPr dirty="0" sz="500" spc="65">
                <a:solidFill>
                  <a:srgbClr val="494949"/>
                </a:solidFill>
                <a:latin typeface="Times New Roman"/>
                <a:cs typeface="Times New Roman"/>
              </a:rPr>
              <a:t>Pll·</a:t>
            </a:r>
            <a:r>
              <a:rPr dirty="0" sz="500" spc="-6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dirty="0" sz="500" spc="20">
                <a:solidFill>
                  <a:srgbClr val="333434"/>
                </a:solidFill>
                <a:latin typeface="Times New Roman"/>
                <a:cs typeface="Times New Roman"/>
              </a:rPr>
              <a:t>1</a:t>
            </a:r>
            <a:r>
              <a:rPr dirty="0" sz="500" spc="-30">
                <a:solidFill>
                  <a:srgbClr val="333434"/>
                </a:solidFill>
                <a:latin typeface="Times New Roman"/>
                <a:cs typeface="Times New Roman"/>
              </a:rPr>
              <a:t>0</a:t>
            </a:r>
            <a:r>
              <a:rPr dirty="0" sz="500" spc="-15">
                <a:solidFill>
                  <a:srgbClr val="7C7E80"/>
                </a:solidFill>
                <a:latin typeface="Times New Roman"/>
                <a:cs typeface="Times New Roman"/>
              </a:rPr>
              <a:t>;$2</a:t>
            </a:r>
            <a:r>
              <a:rPr dirty="0" sz="500" spc="-50">
                <a:solidFill>
                  <a:srgbClr val="7C7E80"/>
                </a:solidFill>
                <a:latin typeface="Times New Roman"/>
                <a:cs typeface="Times New Roman"/>
              </a:rPr>
              <a:t> </a:t>
            </a:r>
            <a:r>
              <a:rPr dirty="0" sz="850" spc="-590">
                <a:solidFill>
                  <a:srgbClr val="494949"/>
                </a:solidFill>
                <a:latin typeface="宋体"/>
                <a:cs typeface="宋体"/>
              </a:rPr>
              <a:t>’</a:t>
            </a:r>
            <a:r>
              <a:rPr dirty="0" sz="850" spc="-265">
                <a:solidFill>
                  <a:srgbClr val="494949"/>
                </a:solidFill>
                <a:latin typeface="宋体"/>
                <a:cs typeface="宋体"/>
              </a:rPr>
              <a:t>”</a:t>
            </a:r>
            <a:r>
              <a:rPr dirty="0" sz="850" spc="-180">
                <a:solidFill>
                  <a:srgbClr val="BFBFC1"/>
                </a:solidFill>
                <a:latin typeface="宋体"/>
                <a:cs typeface="宋体"/>
              </a:rPr>
              <a:t>叫</a:t>
            </a:r>
            <a:r>
              <a:rPr dirty="0" sz="850" spc="-445">
                <a:solidFill>
                  <a:srgbClr val="BFBFC1"/>
                </a:solidFill>
                <a:latin typeface="宋体"/>
                <a:cs typeface="宋体"/>
              </a:rPr>
              <a:t>，</a:t>
            </a:r>
            <a:r>
              <a:rPr dirty="0" sz="850" spc="-355">
                <a:solidFill>
                  <a:srgbClr val="BFBFC1"/>
                </a:solidFill>
                <a:latin typeface="宋体"/>
                <a:cs typeface="宋体"/>
              </a:rPr>
              <a:t>叫</a:t>
            </a:r>
            <a:r>
              <a:rPr dirty="0" sz="500" spc="35">
                <a:solidFill>
                  <a:srgbClr val="BFBFC1"/>
                </a:solidFill>
                <a:latin typeface="Times New Roman"/>
                <a:cs typeface="Times New Roman"/>
              </a:rPr>
              <a:t>l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9382" y="5459933"/>
            <a:ext cx="1102360" cy="265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8135" algn="l"/>
              </a:tabLst>
            </a:pPr>
            <a:r>
              <a:rPr dirty="0" sz="500" spc="-70">
                <a:solidFill>
                  <a:srgbClr val="BFBFC1"/>
                </a:solidFill>
                <a:latin typeface="Times New Roman"/>
                <a:cs typeface="Times New Roman"/>
              </a:rPr>
              <a:t>I</a:t>
            </a:r>
            <a:r>
              <a:rPr dirty="0" sz="500" spc="-70">
                <a:solidFill>
                  <a:srgbClr val="BFBFC1"/>
                </a:solidFill>
                <a:latin typeface="Times New Roman"/>
                <a:cs typeface="Times New Roman"/>
              </a:rPr>
              <a:t>	</a:t>
            </a:r>
            <a:r>
              <a:rPr dirty="0" sz="850" spc="-855">
                <a:solidFill>
                  <a:srgbClr val="494949"/>
                </a:solidFill>
                <a:latin typeface="宋体"/>
                <a:cs typeface="宋体"/>
              </a:rPr>
              <a:t>”</a:t>
            </a:r>
            <a:r>
              <a:rPr dirty="0" baseline="-27777" sz="1800" spc="-1260">
                <a:solidFill>
                  <a:srgbClr val="5B500C"/>
                </a:solidFill>
                <a:latin typeface="宋体"/>
                <a:cs typeface="宋体"/>
              </a:rPr>
              <a:t>悦</a:t>
            </a:r>
            <a:r>
              <a:rPr dirty="0" baseline="-27777" sz="1800" spc="-562">
                <a:solidFill>
                  <a:srgbClr val="5B500C"/>
                </a:solidFill>
                <a:latin typeface="宋体"/>
                <a:cs typeface="宋体"/>
              </a:rPr>
              <a:t> </a:t>
            </a:r>
            <a:r>
              <a:rPr dirty="0" sz="850" spc="-35">
                <a:solidFill>
                  <a:srgbClr val="494949"/>
                </a:solidFill>
                <a:latin typeface="宋体"/>
                <a:cs typeface="宋体"/>
              </a:rPr>
              <a:t>“</a:t>
            </a:r>
            <a:r>
              <a:rPr dirty="0" sz="850" spc="-335">
                <a:solidFill>
                  <a:srgbClr val="494949"/>
                </a:solidFill>
                <a:latin typeface="宋体"/>
                <a:cs typeface="宋体"/>
              </a:rPr>
              <a:t>.</a:t>
            </a:r>
            <a:r>
              <a:rPr dirty="0" sz="850" spc="-125">
                <a:solidFill>
                  <a:srgbClr val="494949"/>
                </a:solidFill>
                <a:latin typeface="宋体"/>
                <a:cs typeface="宋体"/>
              </a:rPr>
              <a:t>.</a:t>
            </a:r>
            <a:r>
              <a:rPr dirty="0" sz="850" spc="-260">
                <a:solidFill>
                  <a:srgbClr val="494949"/>
                </a:solidFill>
                <a:latin typeface="宋体"/>
                <a:cs typeface="宋体"/>
              </a:rPr>
              <a:t>.</a:t>
            </a:r>
            <a:r>
              <a:rPr dirty="0" sz="850" spc="-135">
                <a:solidFill>
                  <a:srgbClr val="6B6E75"/>
                </a:solidFill>
                <a:latin typeface="宋体"/>
                <a:cs typeface="宋体"/>
              </a:rPr>
              <a:t>.</a:t>
            </a:r>
            <a:r>
              <a:rPr dirty="0" sz="850" spc="-415">
                <a:solidFill>
                  <a:srgbClr val="494949"/>
                </a:solidFill>
                <a:latin typeface="宋体"/>
                <a:cs typeface="宋体"/>
              </a:rPr>
              <a:t>盹</a:t>
            </a:r>
            <a:r>
              <a:rPr dirty="0" sz="850" spc="-120">
                <a:solidFill>
                  <a:srgbClr val="494949"/>
                </a:solidFill>
                <a:latin typeface="宋体"/>
                <a:cs typeface="宋体"/>
              </a:rPr>
              <a:t>咀..</a:t>
            </a:r>
            <a:r>
              <a:rPr dirty="0" sz="850" spc="-155">
                <a:solidFill>
                  <a:srgbClr val="494949"/>
                </a:solidFill>
                <a:latin typeface="宋体"/>
                <a:cs typeface="宋体"/>
              </a:rPr>
              <a:t>.</a:t>
            </a:r>
            <a:r>
              <a:rPr dirty="0" sz="850" spc="-615">
                <a:solidFill>
                  <a:srgbClr val="A1A5AC"/>
                </a:solidFill>
                <a:latin typeface="宋体"/>
                <a:cs typeface="宋体"/>
              </a:rPr>
              <a:t>，，</a:t>
            </a:r>
            <a:r>
              <a:rPr dirty="0" sz="850">
                <a:solidFill>
                  <a:srgbClr val="A1A5AC"/>
                </a:solidFill>
                <a:latin typeface="宋体"/>
                <a:cs typeface="宋体"/>
              </a:rPr>
              <a:t> </a:t>
            </a:r>
            <a:r>
              <a:rPr dirty="0" sz="850" spc="140">
                <a:solidFill>
                  <a:srgbClr val="A1A5AC"/>
                </a:solidFill>
                <a:latin typeface="宋体"/>
                <a:cs typeface="宋体"/>
              </a:rPr>
              <a:t> </a:t>
            </a:r>
            <a:r>
              <a:rPr dirty="0" sz="850" spc="-570">
                <a:solidFill>
                  <a:srgbClr val="BFBFC1"/>
                </a:solidFill>
                <a:latin typeface="宋体"/>
                <a:cs typeface="宋体"/>
              </a:rPr>
              <a:t>咱</a:t>
            </a:r>
            <a:endParaRPr sz="85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41920" y="5608147"/>
            <a:ext cx="81915" cy="111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295">
                <a:solidFill>
                  <a:srgbClr val="BFBFC1"/>
                </a:solidFill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16601" y="5703271"/>
            <a:ext cx="807720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490">
                <a:solidFill>
                  <a:srgbClr val="333434"/>
                </a:solidFill>
                <a:latin typeface="宋体"/>
                <a:cs typeface="宋体"/>
              </a:rPr>
              <a:t>’</a:t>
            </a:r>
            <a:r>
              <a:rPr dirty="0" sz="900" spc="-400">
                <a:solidFill>
                  <a:srgbClr val="333434"/>
                </a:solidFill>
                <a:latin typeface="宋体"/>
                <a:cs typeface="宋体"/>
              </a:rPr>
              <a:t>.</a:t>
            </a:r>
            <a:r>
              <a:rPr dirty="0" sz="900" spc="-819">
                <a:solidFill>
                  <a:srgbClr val="6B6E75"/>
                </a:solidFill>
                <a:latin typeface="宋体"/>
                <a:cs typeface="宋体"/>
              </a:rPr>
              <a:t>，</a:t>
            </a:r>
            <a:r>
              <a:rPr dirty="0" sz="900" spc="-280">
                <a:solidFill>
                  <a:srgbClr val="333434"/>
                </a:solidFill>
                <a:latin typeface="宋体"/>
                <a:cs typeface="宋体"/>
              </a:rPr>
              <a:t>幅</a:t>
            </a:r>
            <a:r>
              <a:rPr dirty="0" sz="900" spc="-135">
                <a:solidFill>
                  <a:srgbClr val="333434"/>
                </a:solidFill>
                <a:latin typeface="宋体"/>
                <a:cs typeface="宋体"/>
              </a:rPr>
              <a:t> </a:t>
            </a:r>
            <a:r>
              <a:rPr dirty="0" sz="900" spc="-150">
                <a:solidFill>
                  <a:srgbClr val="333434"/>
                </a:solidFill>
                <a:latin typeface="宋体"/>
                <a:cs typeface="宋体"/>
              </a:rPr>
              <a:t>.</a:t>
            </a:r>
            <a:r>
              <a:rPr dirty="0" sz="900" spc="-285">
                <a:solidFill>
                  <a:srgbClr val="333434"/>
                </a:solidFill>
                <a:latin typeface="宋体"/>
                <a:cs typeface="宋体"/>
              </a:rPr>
              <a:t>.</a:t>
            </a:r>
            <a:r>
              <a:rPr dirty="0" sz="900" spc="-190">
                <a:solidFill>
                  <a:srgbClr val="6B6E75"/>
                </a:solidFill>
                <a:latin typeface="宋体"/>
                <a:cs typeface="宋体"/>
              </a:rPr>
              <a:t>.</a:t>
            </a:r>
            <a:r>
              <a:rPr dirty="0" sz="900" spc="-225">
                <a:solidFill>
                  <a:srgbClr val="494949"/>
                </a:solidFill>
                <a:latin typeface="宋体"/>
                <a:cs typeface="宋体"/>
              </a:rPr>
              <a:t>四周</a:t>
            </a:r>
            <a:r>
              <a:rPr dirty="0" sz="900" spc="-195">
                <a:solidFill>
                  <a:srgbClr val="494949"/>
                </a:solidFill>
                <a:latin typeface="宋体"/>
                <a:cs typeface="宋体"/>
              </a:rPr>
              <a:t>阳</a:t>
            </a:r>
            <a:r>
              <a:rPr dirty="0" sz="900" spc="-165">
                <a:solidFill>
                  <a:srgbClr val="BFBFC1"/>
                </a:solidFill>
                <a:latin typeface="宋体"/>
                <a:cs typeface="宋体"/>
              </a:rPr>
              <a:t>川</a:t>
            </a:r>
            <a:r>
              <a:rPr dirty="0" sz="900" spc="-15">
                <a:solidFill>
                  <a:srgbClr val="BFBFC1"/>
                </a:solidFill>
                <a:latin typeface="宋体"/>
                <a:cs typeface="宋体"/>
              </a:rPr>
              <a:t> </a:t>
            </a:r>
            <a:r>
              <a:rPr dirty="0" sz="900" spc="-210">
                <a:solidFill>
                  <a:srgbClr val="BFBFC1"/>
                </a:solidFill>
                <a:latin typeface="宋体"/>
                <a:cs typeface="宋体"/>
              </a:rPr>
              <a:t>咽</a:t>
            </a:r>
            <a:endParaRPr sz="9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45651" y="5709621"/>
            <a:ext cx="992505" cy="141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8135" algn="l"/>
                <a:tab pos="904240" algn="l"/>
              </a:tabLst>
            </a:pPr>
            <a:r>
              <a:rPr dirty="0" sz="850" spc="100">
                <a:solidFill>
                  <a:srgbClr val="BFBFC1"/>
                </a:solidFill>
                <a:latin typeface="Arial"/>
                <a:cs typeface="Arial"/>
              </a:rPr>
              <a:t>I</a:t>
            </a:r>
            <a:r>
              <a:rPr dirty="0" sz="850" spc="100">
                <a:solidFill>
                  <a:srgbClr val="BFBFC1"/>
                </a:solidFill>
                <a:latin typeface="Arial"/>
                <a:cs typeface="Arial"/>
              </a:rPr>
              <a:t>	</a:t>
            </a:r>
            <a:r>
              <a:rPr dirty="0" sz="500" spc="570">
                <a:solidFill>
                  <a:srgbClr val="8C9EB8"/>
                </a:solidFill>
                <a:latin typeface="Arial"/>
                <a:cs typeface="Arial"/>
              </a:rPr>
              <a:t>L</a:t>
            </a:r>
            <a:r>
              <a:rPr dirty="0" sz="500" spc="40">
                <a:solidFill>
                  <a:srgbClr val="8C9EB8"/>
                </a:solidFill>
                <a:latin typeface="Arial"/>
                <a:cs typeface="Arial"/>
              </a:rPr>
              <a:t>d</a:t>
            </a:r>
            <a:r>
              <a:rPr dirty="0" sz="500">
                <a:solidFill>
                  <a:srgbClr val="8C9EB8"/>
                </a:solidFill>
                <a:latin typeface="Arial"/>
                <a:cs typeface="Arial"/>
              </a:rPr>
              <a:t>  </a:t>
            </a:r>
            <a:r>
              <a:rPr dirty="0" sz="500" spc="-5">
                <a:solidFill>
                  <a:srgbClr val="8C9EB8"/>
                </a:solidFill>
                <a:latin typeface="Arial"/>
                <a:cs typeface="Arial"/>
              </a:rPr>
              <a:t> </a:t>
            </a:r>
            <a:r>
              <a:rPr dirty="0" sz="400" spc="509">
                <a:solidFill>
                  <a:srgbClr val="8C9EB8"/>
                </a:solidFill>
                <a:latin typeface="宋体"/>
                <a:cs typeface="宋体"/>
              </a:rPr>
              <a:t>脚阳</a:t>
            </a:r>
            <a:r>
              <a:rPr dirty="0" sz="400">
                <a:solidFill>
                  <a:srgbClr val="8C9EB8"/>
                </a:solidFill>
                <a:latin typeface="宋体"/>
                <a:cs typeface="宋体"/>
              </a:rPr>
              <a:t>	</a:t>
            </a:r>
            <a:r>
              <a:rPr dirty="0" sz="850" spc="400">
                <a:solidFill>
                  <a:srgbClr val="C8262D"/>
                </a:solidFill>
                <a:latin typeface="Arial"/>
                <a:cs typeface="Arial"/>
              </a:rPr>
              <a:t>l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20333" y="5770440"/>
            <a:ext cx="131445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65">
                <a:solidFill>
                  <a:srgbClr val="5B500C"/>
                </a:solidFill>
                <a:latin typeface="Times New Roman"/>
                <a:cs typeface="Times New Roman"/>
              </a:rPr>
              <a:t>•</a:t>
            </a:r>
            <a:r>
              <a:rPr dirty="0" sz="900" spc="-204">
                <a:solidFill>
                  <a:srgbClr val="72345D"/>
                </a:solidFill>
                <a:latin typeface="Times New Roman"/>
                <a:cs typeface="Times New Roman"/>
              </a:rPr>
              <a:t>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49382" y="5706940"/>
            <a:ext cx="27622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85">
                <a:solidFill>
                  <a:srgbClr val="BFBFC1"/>
                </a:solidFill>
                <a:latin typeface="Arial"/>
                <a:cs typeface="Arial"/>
              </a:rPr>
              <a:t>I</a:t>
            </a:r>
            <a:r>
              <a:rPr dirty="0" sz="600" spc="85">
                <a:solidFill>
                  <a:srgbClr val="BFBFC1"/>
                </a:solidFill>
                <a:latin typeface="Arial"/>
                <a:cs typeface="Arial"/>
              </a:rPr>
              <a:t> </a:t>
            </a:r>
            <a:r>
              <a:rPr dirty="0" sz="600" spc="55">
                <a:solidFill>
                  <a:srgbClr val="BFBFC1"/>
                </a:solidFill>
                <a:latin typeface="Arial"/>
                <a:cs typeface="Arial"/>
              </a:rPr>
              <a:t> </a:t>
            </a:r>
            <a:r>
              <a:rPr dirty="0" sz="1400" spc="-670">
                <a:solidFill>
                  <a:srgbClr val="C8262D"/>
                </a:solidFill>
                <a:latin typeface="宋体"/>
                <a:cs typeface="宋体"/>
              </a:rPr>
              <a:t>”</a:t>
            </a:r>
            <a:r>
              <a:rPr dirty="0" sz="600" spc="455">
                <a:solidFill>
                  <a:srgbClr val="A52B34"/>
                </a:solidFill>
                <a:latin typeface="Arial"/>
                <a:cs typeface="Arial"/>
              </a:rPr>
              <a:t>l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41122" y="5808540"/>
            <a:ext cx="90805" cy="103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" spc="340">
                <a:solidFill>
                  <a:srgbClr val="C8262D"/>
                </a:solidFill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38550" y="5936133"/>
            <a:ext cx="85090" cy="104139"/>
          </a:xfrm>
          <a:custGeom>
            <a:avLst/>
            <a:gdLst/>
            <a:ahLst/>
            <a:cxnLst/>
            <a:rect l="l" t="t" r="r" b="b"/>
            <a:pathLst>
              <a:path w="85089" h="104139">
                <a:moveTo>
                  <a:pt x="0" y="0"/>
                </a:moveTo>
                <a:lnTo>
                  <a:pt x="84751" y="0"/>
                </a:lnTo>
                <a:lnTo>
                  <a:pt x="84751" y="103956"/>
                </a:lnTo>
                <a:lnTo>
                  <a:pt x="0" y="103956"/>
                </a:lnTo>
                <a:lnTo>
                  <a:pt x="0" y="0"/>
                </a:lnTo>
                <a:close/>
              </a:path>
            </a:pathLst>
          </a:custGeom>
          <a:solidFill>
            <a:srgbClr val="DBDFE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416601" y="5907397"/>
            <a:ext cx="106616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50" spc="-475">
                <a:solidFill>
                  <a:srgbClr val="333434"/>
                </a:solidFill>
                <a:latin typeface="宋体"/>
                <a:cs typeface="宋体"/>
              </a:rPr>
              <a:t>’</a:t>
            </a:r>
            <a:r>
              <a:rPr dirty="0" sz="650" spc="-360">
                <a:solidFill>
                  <a:srgbClr val="5D605E"/>
                </a:solidFill>
                <a:latin typeface="宋体"/>
                <a:cs typeface="宋体"/>
              </a:rPr>
              <a:t>队</a:t>
            </a:r>
            <a:r>
              <a:rPr dirty="0" sz="650" spc="145">
                <a:solidFill>
                  <a:srgbClr val="5D605E"/>
                </a:solidFill>
                <a:latin typeface="宋体"/>
                <a:cs typeface="宋体"/>
              </a:rPr>
              <a:t>由</a:t>
            </a:r>
            <a:r>
              <a:rPr dirty="0" sz="650" spc="40">
                <a:solidFill>
                  <a:srgbClr val="5D605E"/>
                </a:solidFill>
                <a:latin typeface="宋体"/>
                <a:cs typeface="宋体"/>
              </a:rPr>
              <a:t>阳</a:t>
            </a:r>
            <a:r>
              <a:rPr dirty="0" sz="650" spc="-360">
                <a:solidFill>
                  <a:srgbClr val="7C7E80"/>
                </a:solidFill>
                <a:latin typeface="宋体"/>
                <a:cs typeface="宋体"/>
              </a:rPr>
              <a:t>·</a:t>
            </a:r>
            <a:r>
              <a:rPr dirty="0" sz="450" spc="20">
                <a:solidFill>
                  <a:srgbClr val="494949"/>
                </a:solidFill>
                <a:latin typeface="Times New Roman"/>
                <a:cs typeface="Times New Roman"/>
              </a:rPr>
              <a:t>1</a:t>
            </a:r>
            <a:r>
              <a:rPr dirty="0" sz="450" spc="25">
                <a:solidFill>
                  <a:srgbClr val="494949"/>
                </a:solidFill>
                <a:latin typeface="Times New Roman"/>
                <a:cs typeface="Times New Roman"/>
              </a:rPr>
              <a:t>1</a:t>
            </a:r>
            <a:r>
              <a:rPr dirty="0" sz="450" spc="-45">
                <a:solidFill>
                  <a:srgbClr val="7C7E80"/>
                </a:solidFill>
                <a:latin typeface="Times New Roman"/>
                <a:cs typeface="Times New Roman"/>
              </a:rPr>
              <a:t>;</a:t>
            </a:r>
            <a:r>
              <a:rPr dirty="0" sz="450" spc="20">
                <a:solidFill>
                  <a:srgbClr val="494949"/>
                </a:solidFill>
                <a:latin typeface="Times New Roman"/>
                <a:cs typeface="Times New Roman"/>
              </a:rPr>
              <a:t>02</a:t>
            </a:r>
            <a:r>
              <a:rPr dirty="0" sz="450" spc="-25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dirty="0" sz="850" spc="-590">
                <a:solidFill>
                  <a:srgbClr val="494949"/>
                </a:solidFill>
                <a:latin typeface="宋体"/>
                <a:cs typeface="宋体"/>
              </a:rPr>
              <a:t>’</a:t>
            </a:r>
            <a:r>
              <a:rPr dirty="0" sz="850" spc="-325">
                <a:solidFill>
                  <a:srgbClr val="494949"/>
                </a:solidFill>
                <a:latin typeface="宋体"/>
                <a:cs typeface="宋体"/>
              </a:rPr>
              <a:t>”</a:t>
            </a:r>
            <a:r>
              <a:rPr dirty="0" sz="850" spc="-335">
                <a:solidFill>
                  <a:srgbClr val="494949"/>
                </a:solidFill>
                <a:latin typeface="宋体"/>
                <a:cs typeface="宋体"/>
              </a:rPr>
              <a:t> </a:t>
            </a:r>
            <a:r>
              <a:rPr dirty="0" sz="450" spc="20">
                <a:solidFill>
                  <a:srgbClr val="BFBFC1"/>
                </a:solidFill>
                <a:latin typeface="Times New Roman"/>
                <a:cs typeface="Times New Roman"/>
              </a:rPr>
              <a:t>l</a:t>
            </a:r>
            <a:r>
              <a:rPr dirty="0" sz="650" spc="-445">
                <a:solidFill>
                  <a:srgbClr val="BFBFC1"/>
                </a:solidFill>
                <a:latin typeface="宋体"/>
                <a:cs typeface="宋体"/>
              </a:rPr>
              <a:t>’</a:t>
            </a:r>
            <a:r>
              <a:rPr dirty="0" sz="650" spc="-35">
                <a:solidFill>
                  <a:srgbClr val="BFBFC1"/>
                </a:solidFill>
                <a:latin typeface="宋体"/>
                <a:cs typeface="宋体"/>
              </a:rPr>
              <a:t> </a:t>
            </a:r>
            <a:r>
              <a:rPr dirty="0" sz="650" spc="-50">
                <a:solidFill>
                  <a:srgbClr val="BFBFC1"/>
                </a:solidFill>
                <a:latin typeface="宋体"/>
                <a:cs typeface="宋体"/>
              </a:rPr>
              <a:t>”</a:t>
            </a:r>
            <a:r>
              <a:rPr dirty="0" sz="650" spc="-55">
                <a:solidFill>
                  <a:srgbClr val="BFBFC1"/>
                </a:solidFill>
                <a:latin typeface="宋体"/>
                <a:cs typeface="宋体"/>
              </a:rPr>
              <a:t>司</a:t>
            </a:r>
            <a:r>
              <a:rPr dirty="0" sz="650" spc="-95">
                <a:solidFill>
                  <a:srgbClr val="C8262D"/>
                </a:solidFill>
                <a:latin typeface="宋体"/>
                <a:cs typeface="宋体"/>
              </a:rPr>
              <a:t>’</a:t>
            </a:r>
            <a:r>
              <a:rPr dirty="0" sz="650" spc="-185">
                <a:solidFill>
                  <a:srgbClr val="C8262D"/>
                </a:solidFill>
                <a:latin typeface="宋体"/>
                <a:cs typeface="宋体"/>
              </a:rPr>
              <a:t>‘</a:t>
            </a:r>
            <a:r>
              <a:rPr dirty="0" sz="600" spc="530">
                <a:solidFill>
                  <a:srgbClr val="BFBFC1"/>
                </a:solidFill>
                <a:latin typeface="Arial"/>
                <a:cs typeface="Arial"/>
              </a:rPr>
              <a:t>l</a:t>
            </a:r>
            <a:endParaRPr sz="600">
              <a:latin typeface="Arial"/>
              <a:cs typeface="Arial"/>
            </a:endParaRPr>
          </a:p>
          <a:p>
            <a:pPr marL="321945">
              <a:lnSpc>
                <a:spcPct val="100000"/>
              </a:lnSpc>
              <a:spcBef>
                <a:spcPts val="715"/>
              </a:spcBef>
            </a:pPr>
            <a:r>
              <a:rPr dirty="0" sz="700" spc="3500">
                <a:solidFill>
                  <a:srgbClr val="6B6E75"/>
                </a:solidFill>
                <a:latin typeface="宋体"/>
                <a:cs typeface="宋体"/>
              </a:rPr>
              <a:t>』</a:t>
            </a:r>
            <a:endParaRPr sz="7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5420" y="1371091"/>
            <a:ext cx="252222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云计算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发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展现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状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1868" y="2785332"/>
            <a:ext cx="5850255" cy="299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5570">
              <a:lnSpc>
                <a:spcPct val="105800"/>
              </a:lnSpc>
            </a:pPr>
            <a:r>
              <a:rPr dirty="0" sz="1900" spc="-10">
                <a:latin typeface="Arial"/>
                <a:cs typeface="Arial"/>
              </a:rPr>
              <a:t>•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IB</a:t>
            </a:r>
            <a:r>
              <a:rPr dirty="0" sz="1900" spc="-25" b="1">
                <a:latin typeface="Times New Roman"/>
                <a:cs typeface="Times New Roman"/>
              </a:rPr>
              <a:t>M</a:t>
            </a:r>
            <a:r>
              <a:rPr dirty="0" sz="1900" spc="-10">
                <a:latin typeface="宋体"/>
                <a:cs typeface="宋体"/>
              </a:rPr>
              <a:t>在</a:t>
            </a:r>
            <a:r>
              <a:rPr dirty="0" sz="1900" spc="-15" b="1">
                <a:latin typeface="Times New Roman"/>
                <a:cs typeface="Times New Roman"/>
              </a:rPr>
              <a:t>200</a:t>
            </a:r>
            <a:r>
              <a:rPr dirty="0" sz="1900" b="1">
                <a:latin typeface="Times New Roman"/>
                <a:cs typeface="Times New Roman"/>
              </a:rPr>
              <a:t>7</a:t>
            </a:r>
            <a:r>
              <a:rPr dirty="0" sz="1900">
                <a:latin typeface="宋体"/>
                <a:cs typeface="宋体"/>
              </a:rPr>
              <a:t>年</a:t>
            </a:r>
            <a:r>
              <a:rPr dirty="0" sz="1900" spc="-15" b="1">
                <a:latin typeface="Times New Roman"/>
                <a:cs typeface="Times New Roman"/>
              </a:rPr>
              <a:t>11</a:t>
            </a:r>
            <a:r>
              <a:rPr dirty="0" sz="1900" spc="-10">
                <a:latin typeface="宋体"/>
                <a:cs typeface="宋体"/>
              </a:rPr>
              <a:t>月推</a:t>
            </a:r>
            <a:r>
              <a:rPr dirty="0" sz="1900">
                <a:latin typeface="宋体"/>
                <a:cs typeface="宋体"/>
              </a:rPr>
              <a:t>出</a:t>
            </a:r>
            <a:r>
              <a:rPr dirty="0" sz="1900" spc="-10">
                <a:latin typeface="宋体"/>
                <a:cs typeface="宋体"/>
              </a:rPr>
              <a:t>柚</a:t>
            </a:r>
            <a:r>
              <a:rPr dirty="0" sz="1900" b="1">
                <a:latin typeface="Times New Roman"/>
                <a:cs typeface="Times New Roman"/>
              </a:rPr>
              <a:t>“</a:t>
            </a:r>
            <a:r>
              <a:rPr dirty="0" sz="1900" spc="-10">
                <a:latin typeface="宋体"/>
                <a:cs typeface="宋体"/>
              </a:rPr>
              <a:t>改变游</a:t>
            </a:r>
            <a:r>
              <a:rPr dirty="0" sz="1900">
                <a:latin typeface="宋体"/>
                <a:cs typeface="宋体"/>
              </a:rPr>
              <a:t>戏</a:t>
            </a:r>
            <a:r>
              <a:rPr dirty="0" sz="1900" spc="-10">
                <a:latin typeface="宋体"/>
                <a:cs typeface="宋体"/>
              </a:rPr>
              <a:t>规</a:t>
            </a:r>
            <a:r>
              <a:rPr dirty="0" sz="1900">
                <a:latin typeface="宋体"/>
                <a:cs typeface="宋体"/>
              </a:rPr>
              <a:t>则</a:t>
            </a:r>
            <a:r>
              <a:rPr dirty="0" sz="1900" spc="-15" b="1">
                <a:latin typeface="Times New Roman"/>
                <a:cs typeface="Times New Roman"/>
              </a:rPr>
              <a:t>”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 spc="-15" b="1">
                <a:latin typeface="Times New Roman"/>
                <a:cs typeface="Times New Roman"/>
              </a:rPr>
              <a:t>“</a:t>
            </a:r>
            <a:r>
              <a:rPr dirty="0" sz="1900" spc="-10">
                <a:latin typeface="宋体"/>
                <a:cs typeface="宋体"/>
              </a:rPr>
              <a:t>杧</a:t>
            </a:r>
            <a:r>
              <a:rPr dirty="0" sz="1900">
                <a:latin typeface="宋体"/>
                <a:cs typeface="宋体"/>
              </a:rPr>
              <a:t>云</a:t>
            </a:r>
            <a:r>
              <a:rPr dirty="0" sz="1900" spc="-15" b="1">
                <a:latin typeface="Times New Roman"/>
                <a:cs typeface="Times New Roman"/>
              </a:rPr>
              <a:t>”</a:t>
            </a:r>
            <a:r>
              <a:rPr dirty="0" sz="1900" spc="-20">
                <a:latin typeface="宋体"/>
                <a:cs typeface="宋体"/>
              </a:rPr>
              <a:t>计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算平台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0">
                <a:latin typeface="宋体"/>
                <a:cs typeface="宋体"/>
              </a:rPr>
              <a:t>为</a:t>
            </a:r>
            <a:r>
              <a:rPr dirty="0" sz="1900">
                <a:latin typeface="宋体"/>
                <a:cs typeface="宋体"/>
              </a:rPr>
              <a:t>客</a:t>
            </a:r>
            <a:r>
              <a:rPr dirty="0" sz="1900" spc="-10">
                <a:latin typeface="宋体"/>
                <a:cs typeface="宋体"/>
              </a:rPr>
              <a:t>户带来</a:t>
            </a:r>
            <a:r>
              <a:rPr dirty="0" sz="1900">
                <a:latin typeface="宋体"/>
                <a:cs typeface="宋体"/>
              </a:rPr>
              <a:t>即</a:t>
            </a:r>
            <a:r>
              <a:rPr dirty="0" sz="1900" spc="-10">
                <a:latin typeface="宋体"/>
                <a:cs typeface="宋体"/>
              </a:rPr>
              <a:t>桟</a:t>
            </a:r>
            <a:r>
              <a:rPr dirty="0" sz="1900">
                <a:latin typeface="宋体"/>
                <a:cs typeface="宋体"/>
              </a:rPr>
              <a:t>即</a:t>
            </a:r>
            <a:r>
              <a:rPr dirty="0" sz="1900" spc="-10">
                <a:latin typeface="宋体"/>
                <a:cs typeface="宋体"/>
              </a:rPr>
              <a:t>用的云</a:t>
            </a:r>
            <a:r>
              <a:rPr dirty="0" sz="1900">
                <a:latin typeface="宋体"/>
                <a:cs typeface="宋体"/>
              </a:rPr>
              <a:t>计</a:t>
            </a:r>
            <a:r>
              <a:rPr dirty="0" sz="1900" spc="-10">
                <a:latin typeface="宋体"/>
                <a:cs typeface="宋体"/>
              </a:rPr>
              <a:t>算</a:t>
            </a:r>
            <a:r>
              <a:rPr dirty="0" sz="1900">
                <a:latin typeface="宋体"/>
                <a:cs typeface="宋体"/>
              </a:rPr>
              <a:t>平</a:t>
            </a:r>
            <a:r>
              <a:rPr dirty="0" sz="1900" spc="-10">
                <a:latin typeface="宋体"/>
                <a:cs typeface="宋体"/>
              </a:rPr>
              <a:t>台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  <a:p>
            <a:pPr marL="12700" marR="6350">
              <a:lnSpc>
                <a:spcPct val="99700"/>
              </a:lnSpc>
              <a:spcBef>
                <a:spcPts val="1275"/>
              </a:spcBef>
            </a:pPr>
            <a:r>
              <a:rPr dirty="0" sz="1900" spc="-10">
                <a:latin typeface="Arial"/>
                <a:cs typeface="Arial"/>
              </a:rPr>
              <a:t>•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IB</a:t>
            </a:r>
            <a:r>
              <a:rPr dirty="0" sz="1900" spc="-25" b="1">
                <a:latin typeface="Times New Roman"/>
                <a:cs typeface="Times New Roman"/>
              </a:rPr>
              <a:t>M</a:t>
            </a:r>
            <a:r>
              <a:rPr dirty="0" sz="1900" spc="-10">
                <a:latin typeface="宋体"/>
                <a:cs typeface="宋体"/>
              </a:rPr>
              <a:t>正在与</a:t>
            </a:r>
            <a:r>
              <a:rPr dirty="0" sz="1900" b="1">
                <a:latin typeface="Times New Roman"/>
                <a:cs typeface="Times New Roman"/>
              </a:rPr>
              <a:t>17</a:t>
            </a:r>
            <a:r>
              <a:rPr dirty="0" sz="1900" spc="-10">
                <a:latin typeface="宋体"/>
                <a:cs typeface="宋体"/>
              </a:rPr>
              <a:t>个欧洲</a:t>
            </a:r>
            <a:r>
              <a:rPr dirty="0" sz="1900">
                <a:latin typeface="宋体"/>
                <a:cs typeface="宋体"/>
              </a:rPr>
              <a:t>组</a:t>
            </a:r>
            <a:r>
              <a:rPr dirty="0" sz="1900" spc="-10">
                <a:latin typeface="宋体"/>
                <a:cs typeface="宋体"/>
              </a:rPr>
              <a:t>织</a:t>
            </a:r>
            <a:r>
              <a:rPr dirty="0" sz="1900">
                <a:latin typeface="宋体"/>
                <a:cs typeface="宋体"/>
              </a:rPr>
              <a:t>合</a:t>
            </a:r>
            <a:r>
              <a:rPr dirty="0" sz="1900" spc="-10">
                <a:latin typeface="宋体"/>
                <a:cs typeface="宋体"/>
              </a:rPr>
              <a:t>作开展</a:t>
            </a:r>
            <a:r>
              <a:rPr dirty="0" sz="1900">
                <a:latin typeface="宋体"/>
                <a:cs typeface="宋体"/>
              </a:rPr>
              <a:t>名</a:t>
            </a:r>
            <a:r>
              <a:rPr dirty="0" sz="1900" spc="-10">
                <a:latin typeface="宋体"/>
                <a:cs typeface="宋体"/>
              </a:rPr>
              <a:t>为</a:t>
            </a:r>
            <a:r>
              <a:rPr dirty="0" sz="1900" spc="-5" b="1">
                <a:latin typeface="Times New Roman"/>
                <a:cs typeface="Times New Roman"/>
              </a:rPr>
              <a:t>R</a:t>
            </a:r>
            <a:r>
              <a:rPr dirty="0" sz="1900" spc="-10" b="1">
                <a:latin typeface="Times New Roman"/>
                <a:cs typeface="Times New Roman"/>
              </a:rPr>
              <a:t>E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25" b="1">
                <a:latin typeface="Times New Roman"/>
                <a:cs typeface="Times New Roman"/>
              </a:rPr>
              <a:t>E</a:t>
            </a:r>
            <a:r>
              <a:rPr dirty="0" sz="1900" spc="-5" b="1">
                <a:latin typeface="Times New Roman"/>
                <a:cs typeface="Times New Roman"/>
              </a:rPr>
              <a:t>R</a:t>
            </a:r>
            <a:r>
              <a:rPr dirty="0" sz="1900" spc="-20" b="1">
                <a:latin typeface="Times New Roman"/>
                <a:cs typeface="Times New Roman"/>
              </a:rPr>
              <a:t>V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5" b="1">
                <a:latin typeface="Times New Roman"/>
                <a:cs typeface="Times New Roman"/>
              </a:rPr>
              <a:t>I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5" b="1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宋体"/>
                <a:cs typeface="宋体"/>
              </a:rPr>
              <a:t>云计算</a:t>
            </a:r>
            <a:r>
              <a:rPr dirty="0" sz="1900">
                <a:latin typeface="宋体"/>
                <a:cs typeface="宋体"/>
              </a:rPr>
              <a:t>项</a:t>
            </a:r>
            <a:r>
              <a:rPr dirty="0" sz="1900" spc="-10">
                <a:latin typeface="宋体"/>
                <a:cs typeface="宋体"/>
              </a:rPr>
              <a:t>目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0">
                <a:latin typeface="宋体"/>
                <a:cs typeface="宋体"/>
              </a:rPr>
              <a:t>惣</a:t>
            </a:r>
            <a:r>
              <a:rPr dirty="0" sz="1900" spc="-15" b="1">
                <a:latin typeface="Times New Roman"/>
                <a:cs typeface="Times New Roman"/>
              </a:rPr>
              <a:t>“</a:t>
            </a:r>
            <a:r>
              <a:rPr dirty="0" sz="1900" spc="-10">
                <a:latin typeface="宋体"/>
                <a:cs typeface="宋体"/>
              </a:rPr>
              <a:t>无</a:t>
            </a:r>
            <a:r>
              <a:rPr dirty="0" sz="1900">
                <a:latin typeface="宋体"/>
                <a:cs typeface="宋体"/>
              </a:rPr>
              <a:t>障</a:t>
            </a:r>
            <a:r>
              <a:rPr dirty="0" sz="1900" spc="-10">
                <a:latin typeface="宋体"/>
                <a:cs typeface="宋体"/>
              </a:rPr>
              <a:t>碍</a:t>
            </a:r>
            <a:r>
              <a:rPr dirty="0" sz="1900">
                <a:latin typeface="宋体"/>
                <a:cs typeface="宋体"/>
              </a:rPr>
              <a:t>的</a:t>
            </a:r>
            <a:r>
              <a:rPr dirty="0" sz="1900" spc="-10">
                <a:latin typeface="宋体"/>
                <a:cs typeface="宋体"/>
              </a:rPr>
              <a:t>资源和</a:t>
            </a:r>
            <a:r>
              <a:rPr dirty="0" sz="1900">
                <a:latin typeface="宋体"/>
                <a:cs typeface="宋体"/>
              </a:rPr>
              <a:t>服</a:t>
            </a:r>
            <a:r>
              <a:rPr dirty="0" sz="1900" spc="-10">
                <a:latin typeface="宋体"/>
                <a:cs typeface="宋体"/>
              </a:rPr>
              <a:t>务</a:t>
            </a:r>
            <a:r>
              <a:rPr dirty="0" sz="1900">
                <a:latin typeface="宋体"/>
                <a:cs typeface="宋体"/>
              </a:rPr>
              <a:t>怼</a:t>
            </a:r>
            <a:r>
              <a:rPr dirty="0" sz="1900" spc="-10">
                <a:latin typeface="宋体"/>
                <a:cs typeface="宋体"/>
              </a:rPr>
              <a:t>拟化</a:t>
            </a:r>
            <a:r>
              <a:rPr dirty="0" sz="1900" spc="-15" b="1">
                <a:latin typeface="Times New Roman"/>
                <a:cs typeface="Times New Roman"/>
              </a:rPr>
              <a:t>”</a:t>
            </a:r>
            <a:r>
              <a:rPr dirty="0" sz="1900">
                <a:latin typeface="宋体"/>
                <a:cs typeface="宋体"/>
              </a:rPr>
              <a:t>为</a:t>
            </a:r>
            <a:r>
              <a:rPr dirty="0" sz="1900" spc="-10">
                <a:latin typeface="宋体"/>
                <a:cs typeface="宋体"/>
              </a:rPr>
              <a:t>口</a:t>
            </a:r>
            <a:r>
              <a:rPr dirty="0" sz="1900">
                <a:latin typeface="宋体"/>
                <a:cs typeface="宋体"/>
              </a:rPr>
              <a:t>号</a:t>
            </a:r>
            <a:r>
              <a:rPr dirty="0" sz="1900" spc="-20">
                <a:latin typeface="宋体"/>
                <a:cs typeface="宋体"/>
              </a:rPr>
              <a:t>。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欧盟提</a:t>
            </a:r>
            <a:r>
              <a:rPr dirty="0" sz="1900">
                <a:latin typeface="宋体"/>
                <a:cs typeface="宋体"/>
              </a:rPr>
              <a:t>供</a:t>
            </a:r>
            <a:r>
              <a:rPr dirty="0" sz="1900" spc="-10">
                <a:latin typeface="宋体"/>
                <a:cs typeface="宋体"/>
              </a:rPr>
              <a:t>柚</a:t>
            </a:r>
            <a:r>
              <a:rPr dirty="0" sz="1900" spc="-15" b="1">
                <a:latin typeface="Times New Roman"/>
                <a:cs typeface="Times New Roman"/>
              </a:rPr>
              <a:t>1</a:t>
            </a:r>
            <a:r>
              <a:rPr dirty="0" sz="1900" b="1">
                <a:latin typeface="Times New Roman"/>
                <a:cs typeface="Times New Roman"/>
              </a:rPr>
              <a:t>.</a:t>
            </a:r>
            <a:r>
              <a:rPr dirty="0" sz="1900" b="1">
                <a:latin typeface="Times New Roman"/>
                <a:cs typeface="Times New Roman"/>
              </a:rPr>
              <a:t>7</a:t>
            </a:r>
            <a:r>
              <a:rPr dirty="0" sz="1900" spc="-10">
                <a:latin typeface="宋体"/>
                <a:cs typeface="宋体"/>
              </a:rPr>
              <a:t>惩欧元</a:t>
            </a:r>
            <a:r>
              <a:rPr dirty="0" sz="1900">
                <a:latin typeface="宋体"/>
                <a:cs typeface="宋体"/>
              </a:rPr>
              <a:t>作</a:t>
            </a:r>
            <a:r>
              <a:rPr dirty="0" sz="1900" spc="-10">
                <a:latin typeface="宋体"/>
                <a:cs typeface="宋体"/>
              </a:rPr>
              <a:t>为</a:t>
            </a:r>
            <a:r>
              <a:rPr dirty="0" sz="1900">
                <a:latin typeface="宋体"/>
                <a:cs typeface="宋体"/>
              </a:rPr>
              <a:t>部</a:t>
            </a:r>
            <a:r>
              <a:rPr dirty="0" sz="1900" spc="-10">
                <a:latin typeface="宋体"/>
                <a:cs typeface="宋体"/>
              </a:rPr>
              <a:t>分资金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  <a:p>
            <a:pPr marL="12700" marR="10795">
              <a:lnSpc>
                <a:spcPct val="101899"/>
              </a:lnSpc>
              <a:spcBef>
                <a:spcPts val="1360"/>
              </a:spcBef>
            </a:pPr>
            <a:r>
              <a:rPr dirty="0" sz="1900" spc="-10">
                <a:latin typeface="Arial"/>
                <a:cs typeface="Arial"/>
              </a:rPr>
              <a:t>•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15" b="1">
                <a:latin typeface="Times New Roman"/>
                <a:cs typeface="Times New Roman"/>
              </a:rPr>
              <a:t>2008</a:t>
            </a:r>
            <a:r>
              <a:rPr dirty="0" sz="1900" spc="-10">
                <a:latin typeface="宋体"/>
                <a:cs typeface="宋体"/>
              </a:rPr>
              <a:t>年</a:t>
            </a:r>
            <a:r>
              <a:rPr dirty="0" sz="1900" spc="-15" b="1">
                <a:latin typeface="Times New Roman"/>
                <a:cs typeface="Times New Roman"/>
              </a:rPr>
              <a:t>8</a:t>
            </a:r>
            <a:r>
              <a:rPr dirty="0" sz="1900">
                <a:latin typeface="宋体"/>
                <a:cs typeface="宋体"/>
              </a:rPr>
              <a:t>月</a:t>
            </a:r>
            <a:r>
              <a:rPr dirty="0" sz="1900" spc="-20">
                <a:latin typeface="宋体"/>
                <a:cs typeface="宋体"/>
              </a:rPr>
              <a:t>，</a:t>
            </a:r>
            <a:r>
              <a:rPr dirty="0" sz="1900" spc="-459">
                <a:latin typeface="宋体"/>
                <a:cs typeface="宋体"/>
              </a:rPr>
              <a:t> </a:t>
            </a:r>
            <a:r>
              <a:rPr dirty="0" sz="1900" spc="-5" b="1">
                <a:latin typeface="Times New Roman"/>
                <a:cs typeface="Times New Roman"/>
              </a:rPr>
              <a:t>I</a:t>
            </a:r>
            <a:r>
              <a:rPr dirty="0" sz="1900" spc="-25" b="1">
                <a:latin typeface="Times New Roman"/>
                <a:cs typeface="Times New Roman"/>
              </a:rPr>
              <a:t>B</a:t>
            </a:r>
            <a:r>
              <a:rPr dirty="0" sz="1900" spc="-25" b="1">
                <a:latin typeface="Times New Roman"/>
                <a:cs typeface="Times New Roman"/>
              </a:rPr>
              <a:t>M</a:t>
            </a:r>
            <a:r>
              <a:rPr dirty="0" sz="1900" spc="-10">
                <a:latin typeface="宋体"/>
                <a:cs typeface="宋体"/>
              </a:rPr>
              <a:t>恎布</a:t>
            </a:r>
            <a:r>
              <a:rPr dirty="0" sz="1900">
                <a:latin typeface="宋体"/>
                <a:cs typeface="宋体"/>
              </a:rPr>
              <a:t>将投</a:t>
            </a:r>
            <a:r>
              <a:rPr dirty="0" sz="1900" spc="-10">
                <a:latin typeface="宋体"/>
                <a:cs typeface="宋体"/>
              </a:rPr>
              <a:t>资约</a:t>
            </a:r>
            <a:r>
              <a:rPr dirty="0" sz="1900" spc="-15" b="1">
                <a:latin typeface="Times New Roman"/>
                <a:cs typeface="Times New Roman"/>
              </a:rPr>
              <a:t>4</a:t>
            </a:r>
            <a:r>
              <a:rPr dirty="0" sz="1900">
                <a:latin typeface="宋体"/>
                <a:cs typeface="宋体"/>
              </a:rPr>
              <a:t>惩</a:t>
            </a:r>
            <a:r>
              <a:rPr dirty="0" sz="1900" spc="-10">
                <a:latin typeface="宋体"/>
                <a:cs typeface="宋体"/>
              </a:rPr>
              <a:t>美</a:t>
            </a:r>
            <a:r>
              <a:rPr dirty="0" sz="1900">
                <a:latin typeface="宋体"/>
                <a:cs typeface="宋体"/>
              </a:rPr>
              <a:t>元</a:t>
            </a:r>
            <a:r>
              <a:rPr dirty="0" sz="1900" spc="-10">
                <a:latin typeface="宋体"/>
                <a:cs typeface="宋体"/>
              </a:rPr>
              <a:t>用于其</a:t>
            </a:r>
            <a:r>
              <a:rPr dirty="0" sz="1900">
                <a:latin typeface="宋体"/>
                <a:cs typeface="宋体"/>
              </a:rPr>
              <a:t>设</a:t>
            </a:r>
            <a:r>
              <a:rPr dirty="0" sz="1900" spc="-10">
                <a:latin typeface="宋体"/>
                <a:cs typeface="宋体"/>
              </a:rPr>
              <a:t>在</a:t>
            </a:r>
            <a:r>
              <a:rPr dirty="0" sz="1900" spc="-20">
                <a:latin typeface="宋体"/>
                <a:cs typeface="宋体"/>
              </a:rPr>
              <a:t>北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卡桋来</a:t>
            </a:r>
            <a:r>
              <a:rPr dirty="0" sz="1900">
                <a:latin typeface="宋体"/>
                <a:cs typeface="宋体"/>
              </a:rPr>
              <a:t>纳</a:t>
            </a:r>
            <a:r>
              <a:rPr dirty="0" sz="1900" spc="-10">
                <a:latin typeface="宋体"/>
                <a:cs typeface="宋体"/>
              </a:rPr>
              <a:t>州</a:t>
            </a:r>
            <a:r>
              <a:rPr dirty="0" sz="1900">
                <a:latin typeface="宋体"/>
                <a:cs typeface="宋体"/>
              </a:rPr>
              <a:t>和</a:t>
            </a:r>
            <a:r>
              <a:rPr dirty="0" sz="1900" spc="-10">
                <a:latin typeface="宋体"/>
                <a:cs typeface="宋体"/>
              </a:rPr>
              <a:t>日本东</a:t>
            </a:r>
            <a:r>
              <a:rPr dirty="0" sz="1900">
                <a:latin typeface="宋体"/>
                <a:cs typeface="宋体"/>
              </a:rPr>
              <a:t>京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>
                <a:latin typeface="宋体"/>
                <a:cs typeface="宋体"/>
              </a:rPr>
              <a:t>云</a:t>
            </a:r>
            <a:r>
              <a:rPr dirty="0" sz="1900" spc="-10">
                <a:latin typeface="宋体"/>
                <a:cs typeface="宋体"/>
              </a:rPr>
              <a:t>计算数</a:t>
            </a:r>
            <a:r>
              <a:rPr dirty="0" sz="1900">
                <a:latin typeface="宋体"/>
                <a:cs typeface="宋体"/>
              </a:rPr>
              <a:t>据</a:t>
            </a:r>
            <a:r>
              <a:rPr dirty="0" sz="1900" spc="-10">
                <a:latin typeface="宋体"/>
                <a:cs typeface="宋体"/>
              </a:rPr>
              <a:t>中</a:t>
            </a:r>
            <a:r>
              <a:rPr dirty="0" sz="1900">
                <a:latin typeface="宋体"/>
                <a:cs typeface="宋体"/>
              </a:rPr>
              <a:t>心</a:t>
            </a:r>
            <a:r>
              <a:rPr dirty="0" sz="1900" spc="-10">
                <a:latin typeface="宋体"/>
                <a:cs typeface="宋体"/>
              </a:rPr>
              <a:t>改造</a:t>
            </a:r>
            <a:r>
              <a:rPr dirty="0" sz="1900">
                <a:latin typeface="宋体"/>
                <a:cs typeface="宋体"/>
              </a:rPr>
              <a:t>。</a:t>
            </a:r>
            <a:r>
              <a:rPr dirty="0" sz="1900" spc="-20" b="1">
                <a:latin typeface="Times New Roman"/>
                <a:cs typeface="Times New Roman"/>
              </a:rPr>
              <a:t>IB</a:t>
            </a:r>
            <a:r>
              <a:rPr dirty="0" sz="1900" spc="-25" b="1">
                <a:latin typeface="Times New Roman"/>
                <a:cs typeface="Times New Roman"/>
              </a:rPr>
              <a:t>M</a:t>
            </a:r>
            <a:r>
              <a:rPr dirty="0" sz="1900" spc="-20">
                <a:latin typeface="宋体"/>
                <a:cs typeface="宋体"/>
              </a:rPr>
              <a:t>计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划在</a:t>
            </a:r>
            <a:r>
              <a:rPr dirty="0" sz="1900" spc="-15" b="1">
                <a:latin typeface="Times New Roman"/>
                <a:cs typeface="Times New Roman"/>
              </a:rPr>
              <a:t>200</a:t>
            </a:r>
            <a:r>
              <a:rPr dirty="0" sz="1900" b="1">
                <a:latin typeface="Times New Roman"/>
                <a:cs typeface="Times New Roman"/>
              </a:rPr>
              <a:t>9</a:t>
            </a:r>
            <a:r>
              <a:rPr dirty="0" sz="1900" spc="-10">
                <a:latin typeface="宋体"/>
                <a:cs typeface="宋体"/>
              </a:rPr>
              <a:t>年</a:t>
            </a:r>
            <a:r>
              <a:rPr dirty="0" sz="1900">
                <a:latin typeface="宋体"/>
                <a:cs typeface="宋体"/>
              </a:rPr>
              <a:t>在</a:t>
            </a:r>
            <a:r>
              <a:rPr dirty="0" sz="1900" spc="-15" b="1">
                <a:latin typeface="Times New Roman"/>
                <a:cs typeface="Times New Roman"/>
              </a:rPr>
              <a:t>10</a:t>
            </a:r>
            <a:r>
              <a:rPr dirty="0" sz="1900" spc="-10">
                <a:latin typeface="宋体"/>
                <a:cs typeface="宋体"/>
              </a:rPr>
              <a:t>个国</a:t>
            </a:r>
            <a:r>
              <a:rPr dirty="0" sz="1900">
                <a:latin typeface="宋体"/>
                <a:cs typeface="宋体"/>
              </a:rPr>
              <a:t>家</a:t>
            </a:r>
            <a:r>
              <a:rPr dirty="0" sz="1900" spc="-10">
                <a:latin typeface="宋体"/>
                <a:cs typeface="宋体"/>
              </a:rPr>
              <a:t>投</a:t>
            </a:r>
            <a:r>
              <a:rPr dirty="0" sz="1900">
                <a:latin typeface="宋体"/>
                <a:cs typeface="宋体"/>
              </a:rPr>
              <a:t>资</a:t>
            </a:r>
            <a:r>
              <a:rPr dirty="0" sz="1900" spc="-15" b="1">
                <a:latin typeface="Times New Roman"/>
                <a:cs typeface="Times New Roman"/>
              </a:rPr>
              <a:t>3</a:t>
            </a:r>
            <a:r>
              <a:rPr dirty="0" sz="1900" spc="-10">
                <a:latin typeface="宋体"/>
                <a:cs typeface="宋体"/>
              </a:rPr>
              <a:t>惩美</a:t>
            </a:r>
            <a:r>
              <a:rPr dirty="0" sz="1900">
                <a:latin typeface="宋体"/>
                <a:cs typeface="宋体"/>
              </a:rPr>
              <a:t>元</a:t>
            </a:r>
            <a:r>
              <a:rPr dirty="0" sz="1900" spc="-10">
                <a:latin typeface="宋体"/>
                <a:cs typeface="宋体"/>
              </a:rPr>
              <a:t>建</a:t>
            </a:r>
            <a:r>
              <a:rPr dirty="0" sz="1900" spc="-15" b="1">
                <a:latin typeface="Times New Roman"/>
                <a:cs typeface="Times New Roman"/>
              </a:rPr>
              <a:t>1</a:t>
            </a:r>
            <a:r>
              <a:rPr dirty="0" sz="1900" b="1">
                <a:latin typeface="Times New Roman"/>
                <a:cs typeface="Times New Roman"/>
              </a:rPr>
              <a:t>3</a:t>
            </a:r>
            <a:r>
              <a:rPr dirty="0" sz="1900" spc="-10">
                <a:latin typeface="宋体"/>
                <a:cs typeface="宋体"/>
              </a:rPr>
              <a:t>个云计</a:t>
            </a:r>
            <a:r>
              <a:rPr dirty="0" sz="1900">
                <a:latin typeface="宋体"/>
                <a:cs typeface="宋体"/>
              </a:rPr>
              <a:t>算</a:t>
            </a:r>
            <a:r>
              <a:rPr dirty="0" sz="1900" spc="-20">
                <a:latin typeface="宋体"/>
                <a:cs typeface="宋体"/>
              </a:rPr>
              <a:t>中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心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8465" y="2106167"/>
            <a:ext cx="1590040" cy="715010"/>
          </a:xfrm>
          <a:custGeom>
            <a:avLst/>
            <a:gdLst/>
            <a:ahLst/>
            <a:cxnLst/>
            <a:rect l="l" t="t" r="r" b="b"/>
            <a:pathLst>
              <a:path w="1590039" h="715010">
                <a:moveTo>
                  <a:pt x="0" y="0"/>
                </a:moveTo>
                <a:lnTo>
                  <a:pt x="0" y="714755"/>
                </a:lnTo>
                <a:lnTo>
                  <a:pt x="1589531" y="714755"/>
                </a:lnTo>
                <a:lnTo>
                  <a:pt x="1589531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549530" y="2225039"/>
            <a:ext cx="1286256" cy="326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09778" y="2549651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7C5E2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122554" y="2549651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8C6E1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39546" y="2549651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C3CFE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594994" y="2549651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7C5E1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659002" y="2549651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5C3E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552578" y="2577083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AFC0D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796418" y="2577083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4C4E1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836042" y="2577083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BC9E4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265809" y="2577083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1C1E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582802" y="2577083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4C4E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659002" y="2577083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AFC1E1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186562" y="263499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AC9E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265809" y="263499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C1CFE7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829690" y="263499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C1CEE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549530" y="2548127"/>
            <a:ext cx="893063" cy="118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512697" y="2575560"/>
            <a:ext cx="73152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655953" y="2548127"/>
            <a:ext cx="271272" cy="121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5420" y="1371091"/>
            <a:ext cx="252222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云计算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发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展现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状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1682" y="2700765"/>
            <a:ext cx="6274435" cy="3766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635">
              <a:lnSpc>
                <a:spcPct val="102899"/>
              </a:lnSpc>
            </a:pPr>
            <a:r>
              <a:rPr dirty="0" baseline="2923" sz="2850" spc="-907">
                <a:latin typeface="Arial"/>
                <a:cs typeface="Arial"/>
              </a:rPr>
              <a:t>•</a:t>
            </a:r>
            <a:r>
              <a:rPr dirty="0" sz="1900" spc="-10">
                <a:solidFill>
                  <a:srgbClr val="C0C0C0"/>
                </a:solidFill>
                <a:latin typeface="Arial"/>
                <a:cs typeface="Arial"/>
              </a:rPr>
              <a:t>•</a:t>
            </a:r>
            <a:r>
              <a:rPr dirty="0" sz="1900" spc="-125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baseline="1461" sz="2850" spc="-2879">
                <a:latin typeface="宋体"/>
                <a:cs typeface="宋体"/>
              </a:rPr>
              <a:t>微</a:t>
            </a:r>
            <a:r>
              <a:rPr dirty="0" baseline="2923" sz="2850" spc="-2842">
                <a:latin typeface="宋体"/>
                <a:cs typeface="宋体"/>
              </a:rPr>
              <a:t>微</a:t>
            </a:r>
            <a:r>
              <a:rPr dirty="0" baseline="2923" sz="2850" spc="-2879">
                <a:latin typeface="宋体"/>
                <a:cs typeface="宋体"/>
              </a:rPr>
              <a:t>微</a:t>
            </a:r>
            <a:r>
              <a:rPr dirty="0" baseline="1461" sz="2850" spc="-2804">
                <a:latin typeface="宋体"/>
                <a:cs typeface="宋体"/>
              </a:rPr>
              <a:t>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20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baseline="1461" sz="2850" spc="-2879">
                <a:latin typeface="宋体"/>
                <a:cs typeface="宋体"/>
              </a:rPr>
              <a:t>软</a:t>
            </a:r>
            <a:r>
              <a:rPr dirty="0" baseline="2923" sz="2850" spc="-2842">
                <a:latin typeface="宋体"/>
                <a:cs typeface="宋体"/>
              </a:rPr>
              <a:t>软</a:t>
            </a:r>
            <a:r>
              <a:rPr dirty="0" baseline="2923" sz="2850" spc="-2879">
                <a:latin typeface="宋体"/>
                <a:cs typeface="宋体"/>
              </a:rPr>
              <a:t>软</a:t>
            </a:r>
            <a:r>
              <a:rPr dirty="0" baseline="1461" sz="2850" spc="-2804"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baseline="1461" sz="2850" spc="-2879">
                <a:latin typeface="宋体"/>
                <a:cs typeface="宋体"/>
              </a:rPr>
              <a:t>于</a:t>
            </a:r>
            <a:r>
              <a:rPr dirty="0" baseline="2923" sz="2850" spc="-2842">
                <a:latin typeface="宋体"/>
                <a:cs typeface="宋体"/>
              </a:rPr>
              <a:t>于</a:t>
            </a:r>
            <a:r>
              <a:rPr dirty="0" baseline="2923" sz="2850" spc="-2879">
                <a:latin typeface="宋体"/>
                <a:cs typeface="宋体"/>
              </a:rPr>
              <a:t>于</a:t>
            </a:r>
            <a:r>
              <a:rPr dirty="0" baseline="1461" sz="2850" spc="-2804">
                <a:latin typeface="宋体"/>
                <a:cs typeface="宋体"/>
              </a:rPr>
              <a:t>于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于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于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于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于</a:t>
            </a:r>
            <a:r>
              <a:rPr dirty="0" baseline="2923" sz="2850" spc="-1335" b="1">
                <a:latin typeface="Times New Roman"/>
                <a:cs typeface="Times New Roman"/>
              </a:rPr>
              <a:t>2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2923" sz="2850" spc="-1335" b="1">
                <a:latin typeface="Times New Roman"/>
                <a:cs typeface="Times New Roman"/>
              </a:rPr>
              <a:t>0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2923" sz="2850" spc="-1335" b="1">
                <a:latin typeface="Times New Roman"/>
                <a:cs typeface="Times New Roman"/>
              </a:rPr>
              <a:t>0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2923" sz="2850" spc="-1335" b="1">
                <a:latin typeface="Times New Roman"/>
                <a:cs typeface="Times New Roman"/>
              </a:rPr>
              <a:t>8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8</a:t>
            </a:r>
            <a:r>
              <a:rPr dirty="0" baseline="1461" sz="2850" spc="-2879">
                <a:latin typeface="宋体"/>
                <a:cs typeface="宋体"/>
              </a:rPr>
              <a:t>年</a:t>
            </a:r>
            <a:r>
              <a:rPr dirty="0" baseline="2923" sz="2850" spc="-2842">
                <a:latin typeface="宋体"/>
                <a:cs typeface="宋体"/>
              </a:rPr>
              <a:t>年</a:t>
            </a:r>
            <a:r>
              <a:rPr dirty="0" baseline="2923" sz="2850" spc="-2879">
                <a:latin typeface="宋体"/>
                <a:cs typeface="宋体"/>
              </a:rPr>
              <a:t>年</a:t>
            </a:r>
            <a:r>
              <a:rPr dirty="0" baseline="1461" sz="2850" spc="-2804">
                <a:latin typeface="宋体"/>
                <a:cs typeface="宋体"/>
              </a:rPr>
              <a:t>年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baseline="2923" sz="2850" spc="-1335" b="1">
                <a:latin typeface="Times New Roman"/>
                <a:cs typeface="Times New Roman"/>
              </a:rPr>
              <a:t>1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1</a:t>
            </a:r>
            <a:r>
              <a:rPr dirty="0" baseline="2923" sz="2850" spc="-1335" b="1">
                <a:latin typeface="Times New Roman"/>
                <a:cs typeface="Times New Roman"/>
              </a:rPr>
              <a:t>0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2923" sz="2850" spc="-2879">
                <a:latin typeface="宋体"/>
                <a:cs typeface="宋体"/>
              </a:rPr>
              <a:t>月</a:t>
            </a:r>
            <a:r>
              <a:rPr dirty="0" baseline="1461" sz="2850" spc="-2842">
                <a:latin typeface="宋体"/>
                <a:cs typeface="宋体"/>
              </a:rPr>
              <a:t>月</a:t>
            </a:r>
            <a:r>
              <a:rPr dirty="0" baseline="1461" sz="2850" spc="-2879">
                <a:latin typeface="宋体"/>
                <a:cs typeface="宋体"/>
              </a:rPr>
              <a:t>月</a:t>
            </a:r>
            <a:r>
              <a:rPr dirty="0" baseline="2923" sz="2850" spc="-2804">
                <a:latin typeface="宋体"/>
                <a:cs typeface="宋体"/>
              </a:rPr>
              <a:t>月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baseline="2923" sz="2850" spc="-2879">
                <a:latin typeface="宋体"/>
                <a:cs typeface="宋体"/>
              </a:rPr>
              <a:t>推</a:t>
            </a:r>
            <a:r>
              <a:rPr dirty="0" baseline="1461" sz="2850" spc="-2842">
                <a:latin typeface="宋体"/>
                <a:cs typeface="宋体"/>
              </a:rPr>
              <a:t>推</a:t>
            </a:r>
            <a:r>
              <a:rPr dirty="0" baseline="2923" sz="2850" spc="-2879">
                <a:latin typeface="宋体"/>
                <a:cs typeface="宋体"/>
              </a:rPr>
              <a:t>推</a:t>
            </a:r>
            <a:r>
              <a:rPr dirty="0" baseline="1461" sz="2850" spc="-2804">
                <a:latin typeface="宋体"/>
                <a:cs typeface="宋体"/>
              </a:rPr>
              <a:t>推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推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推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推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推</a:t>
            </a:r>
            <a:r>
              <a:rPr dirty="0" baseline="1461" sz="2850" spc="-2879">
                <a:latin typeface="宋体"/>
                <a:cs typeface="宋体"/>
              </a:rPr>
              <a:t>出</a:t>
            </a:r>
            <a:r>
              <a:rPr dirty="0" baseline="2923" sz="2850" spc="-2842">
                <a:latin typeface="宋体"/>
                <a:cs typeface="宋体"/>
              </a:rPr>
              <a:t>出</a:t>
            </a:r>
            <a:r>
              <a:rPr dirty="0" baseline="2923" sz="2850" spc="-2879">
                <a:latin typeface="宋体"/>
                <a:cs typeface="宋体"/>
              </a:rPr>
              <a:t>出</a:t>
            </a:r>
            <a:r>
              <a:rPr dirty="0" baseline="1461" sz="2850" spc="-2804">
                <a:latin typeface="宋体"/>
                <a:cs typeface="宋体"/>
              </a:rPr>
              <a:t>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出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出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出</a:t>
            </a:r>
            <a:r>
              <a:rPr dirty="0" baseline="1461" sz="2850" spc="-2879">
                <a:latin typeface="宋体"/>
                <a:cs typeface="宋体"/>
              </a:rPr>
              <a:t>柚</a:t>
            </a:r>
            <a:r>
              <a:rPr dirty="0" baseline="2923" sz="2850" spc="-2842">
                <a:latin typeface="宋体"/>
                <a:cs typeface="宋体"/>
              </a:rPr>
              <a:t>柚</a:t>
            </a:r>
            <a:r>
              <a:rPr dirty="0" baseline="2923" sz="2850" spc="-2879">
                <a:latin typeface="宋体"/>
                <a:cs typeface="宋体"/>
              </a:rPr>
              <a:t>柚</a:t>
            </a:r>
            <a:r>
              <a:rPr dirty="0" baseline="1461" sz="2850" spc="-2804">
                <a:latin typeface="宋体"/>
                <a:cs typeface="宋体"/>
              </a:rPr>
              <a:t>柚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baseline="2923" sz="2850" spc="-2767" b="1">
                <a:latin typeface="Times New Roman"/>
                <a:cs typeface="Times New Roman"/>
              </a:rPr>
              <a:t>W</a:t>
            </a:r>
            <a:r>
              <a:rPr dirty="0" sz="1900" spc="-95" b="1">
                <a:solidFill>
                  <a:srgbClr val="C0C0C0"/>
                </a:solidFill>
                <a:latin typeface="Times New Roman"/>
                <a:cs typeface="Times New Roman"/>
              </a:rPr>
              <a:t>W</a:t>
            </a:r>
            <a:r>
              <a:rPr dirty="0" baseline="2923" sz="2850" spc="-705" b="1">
                <a:latin typeface="Times New Roman"/>
                <a:cs typeface="Times New Roman"/>
              </a:rPr>
              <a:t>i</a:t>
            </a:r>
            <a:r>
              <a:rPr dirty="0" sz="1900" spc="-70" b="1">
                <a:solidFill>
                  <a:srgbClr val="C0C0C0"/>
                </a:solidFill>
                <a:latin typeface="Times New Roman"/>
                <a:cs typeface="Times New Roman"/>
              </a:rPr>
              <a:t>i</a:t>
            </a:r>
            <a:r>
              <a:rPr dirty="0" baseline="2923" sz="2850" spc="-1500" b="1">
                <a:latin typeface="Times New Roman"/>
                <a:cs typeface="Times New Roman"/>
              </a:rPr>
              <a:t>n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n</a:t>
            </a:r>
            <a:r>
              <a:rPr dirty="0" baseline="2923" sz="2850" spc="-1500" b="1">
                <a:latin typeface="Times New Roman"/>
                <a:cs typeface="Times New Roman"/>
              </a:rPr>
              <a:t>d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d</a:t>
            </a:r>
            <a:r>
              <a:rPr dirty="0" baseline="2923" sz="2850" spc="-1335" b="1">
                <a:latin typeface="Times New Roman"/>
                <a:cs typeface="Times New Roman"/>
              </a:rPr>
              <a:t>o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o</a:t>
            </a:r>
            <a:r>
              <a:rPr dirty="0" baseline="2923" sz="2850" spc="-1972" b="1">
                <a:latin typeface="Times New Roman"/>
                <a:cs typeface="Times New Roman"/>
              </a:rPr>
              <a:t>w</a:t>
            </a:r>
            <a:r>
              <a:rPr dirty="0" sz="1900" spc="-80" b="1">
                <a:solidFill>
                  <a:srgbClr val="C0C0C0"/>
                </a:solidFill>
                <a:latin typeface="Times New Roman"/>
                <a:cs typeface="Times New Roman"/>
              </a:rPr>
              <a:t>w</a:t>
            </a:r>
            <a:r>
              <a:rPr dirty="0" baseline="2923" sz="2850" spc="-1019" b="1">
                <a:latin typeface="Times New Roman"/>
                <a:cs typeface="Times New Roman"/>
              </a:rPr>
              <a:t>s</a:t>
            </a:r>
            <a:r>
              <a:rPr dirty="0" sz="1900" spc="-10" b="1">
                <a:solidFill>
                  <a:srgbClr val="C0C0C0"/>
                </a:solidFill>
                <a:latin typeface="Times New Roman"/>
                <a:cs typeface="Times New Roman"/>
              </a:rPr>
              <a:t>s</a:t>
            </a:r>
            <a:r>
              <a:rPr dirty="0" sz="1900" spc="-75" b="1">
                <a:solidFill>
                  <a:srgbClr val="C0C0C0"/>
                </a:solidFill>
                <a:latin typeface="Times New Roman"/>
                <a:cs typeface="Times New Roman"/>
              </a:rPr>
              <a:t> </a:t>
            </a:r>
            <a:r>
              <a:rPr dirty="0" baseline="2923" sz="2850" spc="-1972" b="1">
                <a:latin typeface="Times New Roman"/>
                <a:cs typeface="Times New Roman"/>
              </a:rPr>
              <a:t>A</a:t>
            </a:r>
            <a:r>
              <a:rPr dirty="0" sz="1900" spc="-80" b="1">
                <a:solidFill>
                  <a:srgbClr val="C0C0C0"/>
                </a:solidFill>
                <a:latin typeface="Times New Roman"/>
                <a:cs typeface="Times New Roman"/>
              </a:rPr>
              <a:t>A</a:t>
            </a:r>
            <a:r>
              <a:rPr dirty="0" baseline="2923" sz="2850" spc="-1177" b="1">
                <a:latin typeface="Times New Roman"/>
                <a:cs typeface="Times New Roman"/>
              </a:rPr>
              <a:t>z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z</a:t>
            </a:r>
            <a:r>
              <a:rPr dirty="0" baseline="2923" sz="2850" spc="-1500" b="1">
                <a:latin typeface="Times New Roman"/>
                <a:cs typeface="Times New Roman"/>
              </a:rPr>
              <a:t>u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u</a:t>
            </a:r>
            <a:r>
              <a:rPr dirty="0" baseline="2923" sz="2850" spc="-1177" b="1">
                <a:latin typeface="Times New Roman"/>
                <a:cs typeface="Times New Roman"/>
              </a:rPr>
              <a:t>r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r</a:t>
            </a:r>
            <a:r>
              <a:rPr dirty="0" baseline="2923" sz="2850" spc="-1177" b="1">
                <a:latin typeface="Times New Roman"/>
                <a:cs typeface="Times New Roman"/>
              </a:rPr>
              <a:t>e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1461" sz="2850" spc="-2879">
                <a:latin typeface="宋体"/>
                <a:cs typeface="宋体"/>
              </a:rPr>
              <a:t>操</a:t>
            </a:r>
            <a:r>
              <a:rPr dirty="0" baseline="2923" sz="2850" spc="-2842">
                <a:latin typeface="宋体"/>
                <a:cs typeface="宋体"/>
              </a:rPr>
              <a:t>操</a:t>
            </a:r>
            <a:r>
              <a:rPr dirty="0" baseline="2923" sz="2850" spc="-2879">
                <a:latin typeface="宋体"/>
                <a:cs typeface="宋体"/>
              </a:rPr>
              <a:t>操</a:t>
            </a:r>
            <a:r>
              <a:rPr dirty="0" baseline="1461" sz="2850" spc="-2804">
                <a:latin typeface="宋体"/>
                <a:cs typeface="宋体"/>
              </a:rPr>
              <a:t>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操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操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操</a:t>
            </a:r>
            <a:r>
              <a:rPr dirty="0" baseline="1461" sz="2850" spc="-2879">
                <a:latin typeface="宋体"/>
                <a:cs typeface="宋体"/>
              </a:rPr>
              <a:t>作</a:t>
            </a:r>
            <a:r>
              <a:rPr dirty="0" baseline="2923" sz="2850" spc="-2842">
                <a:latin typeface="宋体"/>
                <a:cs typeface="宋体"/>
              </a:rPr>
              <a:t>作</a:t>
            </a:r>
            <a:r>
              <a:rPr dirty="0" baseline="2923" sz="2850" spc="-2879">
                <a:latin typeface="宋体"/>
                <a:cs typeface="宋体"/>
              </a:rPr>
              <a:t>作</a:t>
            </a:r>
            <a:r>
              <a:rPr dirty="0" baseline="1461" sz="2850" spc="-2804">
                <a:latin typeface="宋体"/>
                <a:cs typeface="宋体"/>
              </a:rPr>
              <a:t>作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baseline="1461" sz="2850" spc="-2879">
                <a:latin typeface="宋体"/>
                <a:cs typeface="宋体"/>
              </a:rPr>
              <a:t>系</a:t>
            </a:r>
            <a:r>
              <a:rPr dirty="0" baseline="2923" sz="2850" spc="-2842">
                <a:latin typeface="宋体"/>
                <a:cs typeface="宋体"/>
              </a:rPr>
              <a:t>系</a:t>
            </a:r>
            <a:r>
              <a:rPr dirty="0" baseline="2923" sz="2850" spc="-2879">
                <a:latin typeface="宋体"/>
                <a:cs typeface="宋体"/>
              </a:rPr>
              <a:t>系</a:t>
            </a:r>
            <a:r>
              <a:rPr dirty="0" baseline="1461" sz="2850" spc="-2804">
                <a:latin typeface="宋体"/>
                <a:cs typeface="宋体"/>
              </a:rPr>
              <a:t>系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baseline="1461" sz="2850" spc="-2879">
                <a:latin typeface="宋体"/>
                <a:cs typeface="宋体"/>
              </a:rPr>
              <a:t>统</a:t>
            </a:r>
            <a:r>
              <a:rPr dirty="0" baseline="2923" sz="2850" spc="-2842">
                <a:latin typeface="宋体"/>
                <a:cs typeface="宋体"/>
              </a:rPr>
              <a:t>统</a:t>
            </a:r>
            <a:r>
              <a:rPr dirty="0" baseline="1461" sz="2850" spc="-2879">
                <a:latin typeface="宋体"/>
                <a:cs typeface="宋体"/>
              </a:rPr>
              <a:t>统</a:t>
            </a:r>
            <a:r>
              <a:rPr dirty="0" baseline="2923" sz="2850" spc="-2804">
                <a:latin typeface="宋体"/>
                <a:cs typeface="宋体"/>
              </a:rPr>
              <a:t>统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baseline="2923" sz="2850" spc="-2879">
                <a:latin typeface="宋体"/>
                <a:cs typeface="宋体"/>
              </a:rPr>
              <a:t>。</a:t>
            </a:r>
            <a:r>
              <a:rPr dirty="0" baseline="1461" sz="2850" spc="-2842">
                <a:latin typeface="宋体"/>
                <a:cs typeface="宋体"/>
              </a:rPr>
              <a:t>。</a:t>
            </a:r>
            <a:r>
              <a:rPr dirty="0" baseline="2923" sz="2850" spc="-2879">
                <a:latin typeface="宋体"/>
                <a:cs typeface="宋体"/>
              </a:rPr>
              <a:t>。</a:t>
            </a:r>
            <a:r>
              <a:rPr dirty="0" baseline="1461" sz="2850" spc="-2804">
                <a:latin typeface="宋体"/>
                <a:cs typeface="宋体"/>
              </a:rPr>
              <a:t>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2923" sz="2850" spc="-1972" b="1">
                <a:latin typeface="Times New Roman"/>
                <a:cs typeface="Times New Roman"/>
              </a:rPr>
              <a:t>A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A</a:t>
            </a:r>
            <a:r>
              <a:rPr dirty="0" baseline="2923" sz="2850" spc="-1177" b="1">
                <a:latin typeface="Times New Roman"/>
                <a:cs typeface="Times New Roman"/>
              </a:rPr>
              <a:t>z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z</a:t>
            </a:r>
            <a:r>
              <a:rPr dirty="0" baseline="2923" sz="2850" spc="-1500" b="1">
                <a:latin typeface="Times New Roman"/>
                <a:cs typeface="Times New Roman"/>
              </a:rPr>
              <a:t>u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u</a:t>
            </a:r>
            <a:r>
              <a:rPr dirty="0" baseline="2923" sz="2850" spc="-1177" b="1">
                <a:latin typeface="Times New Roman"/>
                <a:cs typeface="Times New Roman"/>
              </a:rPr>
              <a:t>r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r</a:t>
            </a:r>
            <a:r>
              <a:rPr dirty="0" baseline="2923" sz="2850" spc="-1177" b="1">
                <a:latin typeface="Times New Roman"/>
                <a:cs typeface="Times New Roman"/>
              </a:rPr>
              <a:t>e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2923" sz="2850" spc="-855" b="1">
                <a:latin typeface="Times New Roman"/>
                <a:cs typeface="Times New Roman"/>
              </a:rPr>
              <a:t>(</a:t>
            </a:r>
            <a:r>
              <a:rPr dirty="0" sz="1900" spc="-80" b="1">
                <a:solidFill>
                  <a:srgbClr val="C0C0C0"/>
                </a:solidFill>
                <a:latin typeface="Times New Roman"/>
                <a:cs typeface="Times New Roman"/>
              </a:rPr>
              <a:t>(</a:t>
            </a:r>
            <a:r>
              <a:rPr dirty="0" baseline="2923" sz="2850" spc="-2879">
                <a:latin typeface="宋体"/>
                <a:cs typeface="宋体"/>
              </a:rPr>
              <a:t>惺</a:t>
            </a:r>
            <a:r>
              <a:rPr dirty="0" baseline="1461" sz="2850" spc="-2842">
                <a:latin typeface="宋体"/>
                <a:cs typeface="宋体"/>
              </a:rPr>
              <a:t>惺</a:t>
            </a:r>
            <a:r>
              <a:rPr dirty="0" baseline="2923" sz="2850" spc="-2879">
                <a:latin typeface="宋体"/>
                <a:cs typeface="宋体"/>
              </a:rPr>
              <a:t>惺</a:t>
            </a:r>
            <a:r>
              <a:rPr dirty="0" baseline="1461" sz="2850" spc="-2804">
                <a:latin typeface="宋体"/>
                <a:cs typeface="宋体"/>
              </a:rPr>
              <a:t>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惺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惺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惺</a:t>
            </a:r>
            <a:r>
              <a:rPr dirty="0" baseline="1461" sz="2850" spc="-2879">
                <a:latin typeface="宋体"/>
                <a:cs typeface="宋体"/>
              </a:rPr>
              <a:t>为</a:t>
            </a:r>
            <a:r>
              <a:rPr dirty="0" baseline="2923" sz="2850" spc="-2842">
                <a:latin typeface="宋体"/>
                <a:cs typeface="宋体"/>
              </a:rPr>
              <a:t>为</a:t>
            </a:r>
            <a:r>
              <a:rPr dirty="0" baseline="2923" sz="2850" spc="-2879">
                <a:latin typeface="宋体"/>
                <a:cs typeface="宋体"/>
              </a:rPr>
              <a:t>为</a:t>
            </a:r>
            <a:r>
              <a:rPr dirty="0" baseline="1461" sz="2850" spc="-2804">
                <a:latin typeface="宋体"/>
                <a:cs typeface="宋体"/>
              </a:rPr>
              <a:t>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baseline="2923" sz="2850" spc="-1335" b="1">
                <a:latin typeface="Times New Roman"/>
                <a:cs typeface="Times New Roman"/>
              </a:rPr>
              <a:t>“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“</a:t>
            </a:r>
            <a:r>
              <a:rPr dirty="0" baseline="2923" sz="2850" spc="-2879">
                <a:latin typeface="宋体"/>
                <a:cs typeface="宋体"/>
              </a:rPr>
              <a:t>杧</a:t>
            </a:r>
            <a:r>
              <a:rPr dirty="0" baseline="1461" sz="2850" spc="-2842">
                <a:latin typeface="宋体"/>
                <a:cs typeface="宋体"/>
              </a:rPr>
              <a:t>杧</a:t>
            </a:r>
            <a:r>
              <a:rPr dirty="0" baseline="1461" sz="2850" spc="-2879">
                <a:latin typeface="宋体"/>
                <a:cs typeface="宋体"/>
              </a:rPr>
              <a:t>杧</a:t>
            </a:r>
            <a:r>
              <a:rPr dirty="0" baseline="2923" sz="2850" spc="-2804">
                <a:latin typeface="宋体"/>
                <a:cs typeface="宋体"/>
              </a:rPr>
              <a:t>杧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杧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杧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杧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杧</a:t>
            </a:r>
            <a:r>
              <a:rPr dirty="0" baseline="1461" sz="2850" spc="-2879">
                <a:latin typeface="宋体"/>
                <a:cs typeface="宋体"/>
              </a:rPr>
              <a:t>天</a:t>
            </a:r>
            <a:r>
              <a:rPr dirty="0" baseline="2923" sz="2850" spc="-2842">
                <a:latin typeface="宋体"/>
                <a:cs typeface="宋体"/>
              </a:rPr>
              <a:t>天</a:t>
            </a:r>
            <a:r>
              <a:rPr dirty="0" baseline="1461" sz="2850" spc="-2879">
                <a:latin typeface="宋体"/>
                <a:cs typeface="宋体"/>
              </a:rPr>
              <a:t>天</a:t>
            </a:r>
            <a:r>
              <a:rPr dirty="0" baseline="2923" sz="2850" spc="-2804">
                <a:latin typeface="宋体"/>
                <a:cs typeface="宋体"/>
              </a:rPr>
              <a:t>天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天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天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天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天</a:t>
            </a:r>
            <a:r>
              <a:rPr dirty="0" baseline="2923" sz="2850" spc="-1335" b="1">
                <a:latin typeface="Times New Roman"/>
                <a:cs typeface="Times New Roman"/>
              </a:rPr>
              <a:t>”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”</a:t>
            </a:r>
            <a:r>
              <a:rPr dirty="0" baseline="2923" sz="2850" spc="-855" b="1">
                <a:latin typeface="Times New Roman"/>
                <a:cs typeface="Times New Roman"/>
              </a:rPr>
              <a:t>)</a:t>
            </a:r>
            <a:r>
              <a:rPr dirty="0" sz="1900" spc="-80" b="1">
                <a:solidFill>
                  <a:srgbClr val="C0C0C0"/>
                </a:solidFill>
                <a:latin typeface="Times New Roman"/>
                <a:cs typeface="Times New Roman"/>
              </a:rPr>
              <a:t>)</a:t>
            </a:r>
            <a:r>
              <a:rPr dirty="0" baseline="1461" sz="2850" spc="-2879">
                <a:latin typeface="宋体"/>
                <a:cs typeface="宋体"/>
              </a:rPr>
              <a:t>是</a:t>
            </a:r>
            <a:r>
              <a:rPr dirty="0" baseline="2923" sz="2850" spc="-2842">
                <a:latin typeface="宋体"/>
                <a:cs typeface="宋体"/>
              </a:rPr>
              <a:t>是</a:t>
            </a:r>
            <a:r>
              <a:rPr dirty="0" baseline="2923" sz="2850" spc="-2879">
                <a:latin typeface="宋体"/>
                <a:cs typeface="宋体"/>
              </a:rPr>
              <a:t>是</a:t>
            </a:r>
            <a:r>
              <a:rPr dirty="0" baseline="1461" sz="2850" spc="-2804">
                <a:latin typeface="宋体"/>
                <a:cs typeface="宋体"/>
              </a:rPr>
              <a:t>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baseline="1461" sz="2850" spc="-2879">
                <a:latin typeface="宋体"/>
                <a:cs typeface="宋体"/>
              </a:rPr>
              <a:t>继</a:t>
            </a:r>
            <a:r>
              <a:rPr dirty="0" baseline="2923" sz="2850" spc="-2842">
                <a:latin typeface="宋体"/>
                <a:cs typeface="宋体"/>
              </a:rPr>
              <a:t>继</a:t>
            </a:r>
            <a:r>
              <a:rPr dirty="0" baseline="2923" sz="2850" spc="-2879">
                <a:latin typeface="宋体"/>
                <a:cs typeface="宋体"/>
              </a:rPr>
              <a:t>继</a:t>
            </a:r>
            <a:r>
              <a:rPr dirty="0" baseline="1461" sz="2850" spc="-2804">
                <a:latin typeface="宋体"/>
                <a:cs typeface="宋体"/>
              </a:rPr>
              <a:t>继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继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继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继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继</a:t>
            </a:r>
            <a:r>
              <a:rPr dirty="0" baseline="2923" sz="2850" spc="-2767" b="1">
                <a:latin typeface="Times New Roman"/>
                <a:cs typeface="Times New Roman"/>
              </a:rPr>
              <a:t>W</a:t>
            </a:r>
            <a:r>
              <a:rPr dirty="0" sz="1900" spc="-95" b="1">
                <a:solidFill>
                  <a:srgbClr val="C0C0C0"/>
                </a:solidFill>
                <a:latin typeface="Times New Roman"/>
                <a:cs typeface="Times New Roman"/>
              </a:rPr>
              <a:t>W</a:t>
            </a:r>
            <a:r>
              <a:rPr dirty="0" baseline="2923" sz="2850" spc="-705" b="1">
                <a:latin typeface="Times New Roman"/>
                <a:cs typeface="Times New Roman"/>
              </a:rPr>
              <a:t>i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i</a:t>
            </a:r>
            <a:r>
              <a:rPr dirty="0" baseline="2923" sz="2850" spc="-1500" b="1">
                <a:latin typeface="Times New Roman"/>
                <a:cs typeface="Times New Roman"/>
              </a:rPr>
              <a:t>n</a:t>
            </a:r>
            <a:r>
              <a:rPr dirty="0" sz="1900" spc="-75" b="1">
                <a:solidFill>
                  <a:srgbClr val="C0C0C0"/>
                </a:solidFill>
                <a:latin typeface="Times New Roman"/>
                <a:cs typeface="Times New Roman"/>
              </a:rPr>
              <a:t>n</a:t>
            </a:r>
            <a:r>
              <a:rPr dirty="0" baseline="2923" sz="2850" spc="-1500" b="1">
                <a:latin typeface="Times New Roman"/>
                <a:cs typeface="Times New Roman"/>
              </a:rPr>
              <a:t>d</a:t>
            </a:r>
            <a:r>
              <a:rPr dirty="0" sz="1900" spc="-75" b="1">
                <a:solidFill>
                  <a:srgbClr val="C0C0C0"/>
                </a:solidFill>
                <a:latin typeface="Times New Roman"/>
                <a:cs typeface="Times New Roman"/>
              </a:rPr>
              <a:t>d</a:t>
            </a:r>
            <a:r>
              <a:rPr dirty="0" baseline="2923" sz="2850" spc="-1335" b="1">
                <a:latin typeface="Times New Roman"/>
                <a:cs typeface="Times New Roman"/>
              </a:rPr>
              <a:t>o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o</a:t>
            </a:r>
            <a:r>
              <a:rPr dirty="0" baseline="2923" sz="2850" spc="-1972" b="1">
                <a:latin typeface="Times New Roman"/>
                <a:cs typeface="Times New Roman"/>
              </a:rPr>
              <a:t>w</a:t>
            </a:r>
            <a:r>
              <a:rPr dirty="0" sz="1900" spc="-80" b="1">
                <a:solidFill>
                  <a:srgbClr val="C0C0C0"/>
                </a:solidFill>
                <a:latin typeface="Times New Roman"/>
                <a:cs typeface="Times New Roman"/>
              </a:rPr>
              <a:t>w</a:t>
            </a:r>
            <a:r>
              <a:rPr dirty="0" baseline="2923" sz="2850" spc="-1019" b="1">
                <a:latin typeface="Times New Roman"/>
                <a:cs typeface="Times New Roman"/>
              </a:rPr>
              <a:t>s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s</a:t>
            </a:r>
            <a:r>
              <a:rPr dirty="0" baseline="1461" sz="2850" spc="-2879">
                <a:latin typeface="宋体"/>
                <a:cs typeface="宋体"/>
              </a:rPr>
              <a:t>取</a:t>
            </a:r>
            <a:r>
              <a:rPr dirty="0" baseline="2923" sz="2850" spc="-2842">
                <a:latin typeface="宋体"/>
                <a:cs typeface="宋体"/>
              </a:rPr>
              <a:t>取</a:t>
            </a:r>
            <a:r>
              <a:rPr dirty="0" baseline="2923" sz="2850" spc="-2879">
                <a:latin typeface="宋体"/>
                <a:cs typeface="宋体"/>
              </a:rPr>
              <a:t>取</a:t>
            </a:r>
            <a:r>
              <a:rPr dirty="0" baseline="1461" sz="2850" spc="-2804">
                <a:latin typeface="宋体"/>
                <a:cs typeface="宋体"/>
              </a:rPr>
              <a:t>取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取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取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取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取</a:t>
            </a:r>
            <a:r>
              <a:rPr dirty="0" baseline="1461" sz="2850" spc="-2879">
                <a:latin typeface="宋体"/>
                <a:cs typeface="宋体"/>
              </a:rPr>
              <a:t>代</a:t>
            </a:r>
            <a:r>
              <a:rPr dirty="0" baseline="2923" sz="2850" spc="-2842">
                <a:latin typeface="宋体"/>
                <a:cs typeface="宋体"/>
              </a:rPr>
              <a:t>代</a:t>
            </a:r>
            <a:r>
              <a:rPr dirty="0" baseline="2923" sz="2850" spc="-2879">
                <a:latin typeface="宋体"/>
                <a:cs typeface="宋体"/>
              </a:rPr>
              <a:t>代</a:t>
            </a:r>
            <a:r>
              <a:rPr dirty="0" baseline="1461" sz="2850" spc="-2804">
                <a:latin typeface="宋体"/>
                <a:cs typeface="宋体"/>
              </a:rPr>
              <a:t>代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代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代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代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代</a:t>
            </a:r>
            <a:r>
              <a:rPr dirty="0" baseline="2923" sz="2850" spc="-1972" b="1">
                <a:latin typeface="Times New Roman"/>
                <a:cs typeface="Times New Roman"/>
              </a:rPr>
              <a:t>D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D</a:t>
            </a:r>
            <a:r>
              <a:rPr dirty="0" baseline="2923" sz="2850" spc="-2129" b="1">
                <a:latin typeface="Times New Roman"/>
                <a:cs typeface="Times New Roman"/>
              </a:rPr>
              <a:t>O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O</a:t>
            </a:r>
            <a:r>
              <a:rPr dirty="0" baseline="2923" sz="2850" spc="-1500" b="1">
                <a:latin typeface="Times New Roman"/>
                <a:cs typeface="Times New Roman"/>
              </a:rPr>
              <a:t>S</a:t>
            </a:r>
            <a:r>
              <a:rPr dirty="0" sz="1900" spc="-75" b="1">
                <a:solidFill>
                  <a:srgbClr val="C0C0C0"/>
                </a:solidFill>
                <a:latin typeface="Times New Roman"/>
                <a:cs typeface="Times New Roman"/>
              </a:rPr>
              <a:t>S</a:t>
            </a:r>
            <a:r>
              <a:rPr dirty="0" baseline="1461" sz="2850" spc="-2879">
                <a:latin typeface="宋体"/>
                <a:cs typeface="宋体"/>
              </a:rPr>
              <a:t>之</a:t>
            </a:r>
            <a:r>
              <a:rPr dirty="0" baseline="2923" sz="2850" spc="-2842">
                <a:latin typeface="宋体"/>
                <a:cs typeface="宋体"/>
              </a:rPr>
              <a:t>之</a:t>
            </a:r>
            <a:r>
              <a:rPr dirty="0" baseline="2923" sz="2850" spc="-2879">
                <a:latin typeface="宋体"/>
                <a:cs typeface="宋体"/>
              </a:rPr>
              <a:t>之</a:t>
            </a:r>
            <a:r>
              <a:rPr dirty="0" baseline="1461" sz="2850" spc="-2804">
                <a:latin typeface="宋体"/>
                <a:cs typeface="宋体"/>
              </a:rPr>
              <a:t>之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之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之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之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之</a:t>
            </a:r>
            <a:r>
              <a:rPr dirty="0" baseline="1461" sz="2850" spc="-2879">
                <a:latin typeface="宋体"/>
                <a:cs typeface="宋体"/>
              </a:rPr>
              <a:t>后</a:t>
            </a:r>
            <a:r>
              <a:rPr dirty="0" baseline="2923" sz="2850" spc="-2842">
                <a:latin typeface="宋体"/>
                <a:cs typeface="宋体"/>
              </a:rPr>
              <a:t>后</a:t>
            </a:r>
            <a:r>
              <a:rPr dirty="0" baseline="2923" sz="2850" spc="-2879">
                <a:latin typeface="宋体"/>
                <a:cs typeface="宋体"/>
              </a:rPr>
              <a:t>后</a:t>
            </a:r>
            <a:r>
              <a:rPr dirty="0" baseline="1461" sz="2850" spc="-2804">
                <a:latin typeface="宋体"/>
                <a:cs typeface="宋体"/>
              </a:rPr>
              <a:t>后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后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后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后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后</a:t>
            </a:r>
            <a:r>
              <a:rPr dirty="0" baseline="1461" sz="2850" spc="-2879">
                <a:latin typeface="宋体"/>
                <a:cs typeface="宋体"/>
              </a:rPr>
              <a:t>，</a:t>
            </a:r>
            <a:r>
              <a:rPr dirty="0" baseline="2923" sz="2850" spc="-2842">
                <a:latin typeface="宋体"/>
                <a:cs typeface="宋体"/>
              </a:rPr>
              <a:t>，</a:t>
            </a:r>
            <a:r>
              <a:rPr dirty="0" baseline="2923" sz="2850" spc="-2879">
                <a:latin typeface="宋体"/>
                <a:cs typeface="宋体"/>
              </a:rPr>
              <a:t>，</a:t>
            </a:r>
            <a:r>
              <a:rPr dirty="0" baseline="1461" sz="2850" spc="-2804">
                <a:latin typeface="宋体"/>
                <a:cs typeface="宋体"/>
              </a:rPr>
              <a:t>，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1461" sz="2850" spc="-2879">
                <a:latin typeface="宋体"/>
                <a:cs typeface="宋体"/>
              </a:rPr>
              <a:t>微</a:t>
            </a:r>
            <a:r>
              <a:rPr dirty="0" baseline="2923" sz="2850" spc="-2842">
                <a:latin typeface="宋体"/>
                <a:cs typeface="宋体"/>
              </a:rPr>
              <a:t>微</a:t>
            </a:r>
            <a:r>
              <a:rPr dirty="0" baseline="1461" sz="2850" spc="-2879">
                <a:latin typeface="宋体"/>
                <a:cs typeface="宋体"/>
              </a:rPr>
              <a:t>微</a:t>
            </a:r>
            <a:r>
              <a:rPr dirty="0" baseline="2923" sz="2850" spc="-2804">
                <a:latin typeface="宋体"/>
                <a:cs typeface="宋体"/>
              </a:rPr>
              <a:t>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baseline="1461" sz="2850" spc="-2879">
                <a:latin typeface="宋体"/>
                <a:cs typeface="宋体"/>
              </a:rPr>
              <a:t>软</a:t>
            </a:r>
            <a:r>
              <a:rPr dirty="0" baseline="2923" sz="2850" spc="-2842">
                <a:latin typeface="宋体"/>
                <a:cs typeface="宋体"/>
              </a:rPr>
              <a:t>软</a:t>
            </a:r>
            <a:r>
              <a:rPr dirty="0" baseline="1461" sz="2850" spc="-2879">
                <a:latin typeface="宋体"/>
                <a:cs typeface="宋体"/>
              </a:rPr>
              <a:t>软</a:t>
            </a:r>
            <a:r>
              <a:rPr dirty="0" baseline="2923" sz="2850" spc="-2804"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42"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04"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1461" sz="2850" spc="-2879">
                <a:latin typeface="宋体"/>
                <a:cs typeface="宋体"/>
              </a:rPr>
              <a:t>又</a:t>
            </a:r>
            <a:r>
              <a:rPr dirty="0" baseline="2923" sz="2850" spc="-2842">
                <a:latin typeface="宋体"/>
                <a:cs typeface="宋体"/>
              </a:rPr>
              <a:t>又</a:t>
            </a:r>
            <a:r>
              <a:rPr dirty="0" baseline="1461" sz="2850" spc="-2879">
                <a:latin typeface="宋体"/>
                <a:cs typeface="宋体"/>
              </a:rPr>
              <a:t>又</a:t>
            </a:r>
            <a:r>
              <a:rPr dirty="0" baseline="2923" sz="2850" spc="-2804">
                <a:latin typeface="宋体"/>
                <a:cs typeface="宋体"/>
              </a:rPr>
              <a:t>又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又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又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又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又</a:t>
            </a:r>
            <a:r>
              <a:rPr dirty="0" sz="1900" spc="-1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1461" sz="2850" spc="-2879">
                <a:latin typeface="宋体"/>
                <a:cs typeface="宋体"/>
              </a:rPr>
              <a:t>惊</a:t>
            </a:r>
            <a:r>
              <a:rPr dirty="0" baseline="2923" sz="2850" spc="-2842">
                <a:latin typeface="宋体"/>
                <a:cs typeface="宋体"/>
              </a:rPr>
              <a:t>惊</a:t>
            </a:r>
            <a:r>
              <a:rPr dirty="0" baseline="1461" sz="2850" spc="-2879">
                <a:latin typeface="宋体"/>
                <a:cs typeface="宋体"/>
              </a:rPr>
              <a:t>惊</a:t>
            </a:r>
            <a:r>
              <a:rPr dirty="0" baseline="2923" sz="2850" spc="-2804">
                <a:latin typeface="宋体"/>
                <a:cs typeface="宋体"/>
              </a:rPr>
              <a:t>惊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惊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惊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惊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惊</a:t>
            </a:r>
            <a:r>
              <a:rPr dirty="0" baseline="1461" sz="2850" spc="-2879">
                <a:latin typeface="宋体"/>
                <a:cs typeface="宋体"/>
              </a:rPr>
              <a:t>次</a:t>
            </a:r>
            <a:r>
              <a:rPr dirty="0" baseline="2923" sz="2850" spc="-2842">
                <a:latin typeface="宋体"/>
                <a:cs typeface="宋体"/>
              </a:rPr>
              <a:t>次</a:t>
            </a:r>
            <a:r>
              <a:rPr dirty="0" baseline="2923" sz="2850" spc="-2879">
                <a:latin typeface="宋体"/>
                <a:cs typeface="宋体"/>
              </a:rPr>
              <a:t>次</a:t>
            </a:r>
            <a:r>
              <a:rPr dirty="0" baseline="1461" sz="2850" spc="-2804">
                <a:latin typeface="宋体"/>
                <a:cs typeface="宋体"/>
              </a:rPr>
              <a:t>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次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次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次</a:t>
            </a:r>
            <a:r>
              <a:rPr dirty="0" baseline="1461" sz="2850" spc="-2879">
                <a:latin typeface="宋体"/>
                <a:cs typeface="宋体"/>
              </a:rPr>
              <a:t>颠</a:t>
            </a:r>
            <a:r>
              <a:rPr dirty="0" baseline="2923" sz="2850" spc="-2842">
                <a:latin typeface="宋体"/>
                <a:cs typeface="宋体"/>
              </a:rPr>
              <a:t>颠</a:t>
            </a:r>
            <a:r>
              <a:rPr dirty="0" baseline="1461" sz="2850" spc="-2879">
                <a:latin typeface="宋体"/>
                <a:cs typeface="宋体"/>
              </a:rPr>
              <a:t>颠</a:t>
            </a:r>
            <a:r>
              <a:rPr dirty="0" baseline="2923" sz="2850" spc="-2804">
                <a:latin typeface="宋体"/>
                <a:cs typeface="宋体"/>
              </a:rPr>
              <a:t>颠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颠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颠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颠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颠</a:t>
            </a:r>
            <a:r>
              <a:rPr dirty="0" baseline="1461" sz="2850" spc="-2879">
                <a:latin typeface="宋体"/>
                <a:cs typeface="宋体"/>
              </a:rPr>
              <a:t>覆</a:t>
            </a:r>
            <a:r>
              <a:rPr dirty="0" baseline="2923" sz="2850" spc="-2842">
                <a:latin typeface="宋体"/>
                <a:cs typeface="宋体"/>
              </a:rPr>
              <a:t>覆</a:t>
            </a:r>
            <a:r>
              <a:rPr dirty="0" baseline="1461" sz="2850" spc="-2879">
                <a:latin typeface="宋体"/>
                <a:cs typeface="宋体"/>
              </a:rPr>
              <a:t>覆</a:t>
            </a:r>
            <a:r>
              <a:rPr dirty="0" baseline="2923" sz="2850" spc="-2804">
                <a:latin typeface="宋体"/>
                <a:cs typeface="宋体"/>
              </a:rPr>
              <a:t>覆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覆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覆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覆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覆</a:t>
            </a:r>
            <a:r>
              <a:rPr dirty="0" baseline="1461" sz="2850" spc="-2879">
                <a:latin typeface="宋体"/>
                <a:cs typeface="宋体"/>
              </a:rPr>
              <a:t>性</a:t>
            </a:r>
            <a:r>
              <a:rPr dirty="0" baseline="2923" sz="2850" spc="-2842">
                <a:latin typeface="宋体"/>
                <a:cs typeface="宋体"/>
              </a:rPr>
              <a:t>性</a:t>
            </a:r>
            <a:r>
              <a:rPr dirty="0" baseline="1461" sz="2850" spc="-2879">
                <a:latin typeface="宋体"/>
                <a:cs typeface="宋体"/>
              </a:rPr>
              <a:t>性</a:t>
            </a:r>
            <a:r>
              <a:rPr dirty="0" baseline="2923" sz="2850" spc="-2804">
                <a:latin typeface="宋体"/>
                <a:cs typeface="宋体"/>
              </a:rPr>
              <a:t>性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性</a:t>
            </a:r>
            <a:r>
              <a:rPr dirty="0" baseline="1461" sz="2850" spc="-2879">
                <a:latin typeface="宋体"/>
                <a:cs typeface="宋体"/>
              </a:rPr>
              <a:t>转</a:t>
            </a:r>
            <a:r>
              <a:rPr dirty="0" baseline="2923" sz="2850" spc="-2842">
                <a:latin typeface="宋体"/>
                <a:cs typeface="宋体"/>
              </a:rPr>
              <a:t>转</a:t>
            </a:r>
            <a:r>
              <a:rPr dirty="0" baseline="2923" sz="2850" spc="-2879">
                <a:latin typeface="宋体"/>
                <a:cs typeface="宋体"/>
              </a:rPr>
              <a:t>转</a:t>
            </a:r>
            <a:r>
              <a:rPr dirty="0" baseline="1461" sz="2850" spc="-2804">
                <a:latin typeface="宋体"/>
                <a:cs typeface="宋体"/>
              </a:rPr>
              <a:t>转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转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转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转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转</a:t>
            </a:r>
            <a:r>
              <a:rPr dirty="0" baseline="1461" sz="2850" spc="-2879">
                <a:latin typeface="宋体"/>
                <a:cs typeface="宋体"/>
              </a:rPr>
              <a:t>型</a:t>
            </a:r>
            <a:r>
              <a:rPr dirty="0" baseline="2923" sz="2850" spc="-2842">
                <a:latin typeface="宋体"/>
                <a:cs typeface="宋体"/>
              </a:rPr>
              <a:t>型</a:t>
            </a:r>
            <a:r>
              <a:rPr dirty="0" baseline="2923" sz="2850" spc="-2879">
                <a:latin typeface="宋体"/>
                <a:cs typeface="宋体"/>
              </a:rPr>
              <a:t>型</a:t>
            </a:r>
            <a:r>
              <a:rPr dirty="0" baseline="1461" sz="2850" spc="-2804">
                <a:latin typeface="宋体"/>
                <a:cs typeface="宋体"/>
              </a:rPr>
              <a:t>型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型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型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型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型</a:t>
            </a:r>
            <a:r>
              <a:rPr dirty="0" baseline="1461" sz="2850" spc="-2879">
                <a:latin typeface="宋体"/>
                <a:cs typeface="宋体"/>
              </a:rPr>
              <a:t>。</a:t>
            </a:r>
            <a:r>
              <a:rPr dirty="0" baseline="2923" sz="2850" spc="-2842">
                <a:latin typeface="宋体"/>
                <a:cs typeface="宋体"/>
              </a:rPr>
              <a:t>。</a:t>
            </a:r>
            <a:r>
              <a:rPr dirty="0" baseline="2923" sz="2850" spc="-2879">
                <a:latin typeface="宋体"/>
                <a:cs typeface="宋体"/>
              </a:rPr>
              <a:t>。</a:t>
            </a:r>
            <a:r>
              <a:rPr dirty="0" baseline="1461" sz="2850" spc="-2804">
                <a:latin typeface="宋体"/>
                <a:cs typeface="宋体"/>
              </a:rPr>
              <a:t>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  <a:p>
            <a:pPr marL="127635" marR="17780">
              <a:lnSpc>
                <a:spcPct val="99700"/>
              </a:lnSpc>
              <a:spcBef>
                <a:spcPts val="1275"/>
              </a:spcBef>
            </a:pPr>
            <a:r>
              <a:rPr dirty="0" baseline="2923" sz="2850" spc="-907">
                <a:latin typeface="Arial"/>
                <a:cs typeface="Arial"/>
              </a:rPr>
              <a:t>•</a:t>
            </a:r>
            <a:r>
              <a:rPr dirty="0" sz="1900" spc="-10">
                <a:solidFill>
                  <a:srgbClr val="C0C0C0"/>
                </a:solidFill>
                <a:latin typeface="Arial"/>
                <a:cs typeface="Arial"/>
              </a:rPr>
              <a:t>•</a:t>
            </a:r>
            <a:r>
              <a:rPr dirty="0" sz="1900" spc="-125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dirty="0" baseline="2923" sz="2850" spc="-1972" b="1">
                <a:latin typeface="Times New Roman"/>
                <a:cs typeface="Times New Roman"/>
              </a:rPr>
              <a:t>A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A</a:t>
            </a:r>
            <a:r>
              <a:rPr dirty="0" baseline="2923" sz="2850" spc="-1177" b="1">
                <a:latin typeface="Times New Roman"/>
                <a:cs typeface="Times New Roman"/>
              </a:rPr>
              <a:t>z</a:t>
            </a:r>
            <a:r>
              <a:rPr dirty="0" sz="1900" spc="-100" b="1">
                <a:solidFill>
                  <a:srgbClr val="C0C0C0"/>
                </a:solidFill>
                <a:latin typeface="Times New Roman"/>
                <a:cs typeface="Times New Roman"/>
              </a:rPr>
              <a:t>z</a:t>
            </a:r>
            <a:r>
              <a:rPr dirty="0" baseline="2923" sz="2850" spc="-1500" b="1">
                <a:latin typeface="Times New Roman"/>
                <a:cs typeface="Times New Roman"/>
              </a:rPr>
              <a:t>u</a:t>
            </a:r>
            <a:r>
              <a:rPr dirty="0" sz="1900" spc="-90" b="1">
                <a:solidFill>
                  <a:srgbClr val="C0C0C0"/>
                </a:solidFill>
                <a:latin typeface="Times New Roman"/>
                <a:cs typeface="Times New Roman"/>
              </a:rPr>
              <a:t>u</a:t>
            </a:r>
            <a:r>
              <a:rPr dirty="0" baseline="2923" sz="2850" spc="-1177" b="1">
                <a:latin typeface="Times New Roman"/>
                <a:cs typeface="Times New Roman"/>
              </a:rPr>
              <a:t>r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r</a:t>
            </a:r>
            <a:r>
              <a:rPr dirty="0" baseline="2923" sz="2850" spc="-1177" b="1">
                <a:latin typeface="Times New Roman"/>
                <a:cs typeface="Times New Roman"/>
              </a:rPr>
              <a:t>e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e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42">
                <a:latin typeface="宋体"/>
                <a:cs typeface="宋体"/>
              </a:rPr>
              <a:t>的</a:t>
            </a:r>
            <a:r>
              <a:rPr dirty="0" baseline="2923" sz="2850" spc="-2879">
                <a:latin typeface="宋体"/>
                <a:cs typeface="宋体"/>
              </a:rPr>
              <a:t>的</a:t>
            </a:r>
            <a:r>
              <a:rPr dirty="0" baseline="1461" sz="2850" spc="-2804"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923" sz="2850" spc="-2879">
                <a:latin typeface="宋体"/>
                <a:cs typeface="宋体"/>
              </a:rPr>
              <a:t>底</a:t>
            </a:r>
            <a:r>
              <a:rPr dirty="0" baseline="1461" sz="2850" spc="-2842">
                <a:latin typeface="宋体"/>
                <a:cs typeface="宋体"/>
              </a:rPr>
              <a:t>底</a:t>
            </a:r>
            <a:r>
              <a:rPr dirty="0" baseline="2923" sz="2850" spc="-2879">
                <a:latin typeface="宋体"/>
                <a:cs typeface="宋体"/>
              </a:rPr>
              <a:t>底</a:t>
            </a:r>
            <a:r>
              <a:rPr dirty="0" baseline="1461" sz="2850" spc="-2804">
                <a:latin typeface="宋体"/>
                <a:cs typeface="宋体"/>
              </a:rPr>
              <a:t>底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底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底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底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底</a:t>
            </a:r>
            <a:r>
              <a:rPr dirty="0" baseline="1461" sz="2850" spc="-2879">
                <a:latin typeface="宋体"/>
                <a:cs typeface="宋体"/>
              </a:rPr>
              <a:t>层</a:t>
            </a:r>
            <a:r>
              <a:rPr dirty="0" baseline="2923" sz="2850" spc="-2842">
                <a:latin typeface="宋体"/>
                <a:cs typeface="宋体"/>
              </a:rPr>
              <a:t>层</a:t>
            </a:r>
            <a:r>
              <a:rPr dirty="0" baseline="2923" sz="2850" spc="-2879">
                <a:latin typeface="宋体"/>
                <a:cs typeface="宋体"/>
              </a:rPr>
              <a:t>层</a:t>
            </a:r>
            <a:r>
              <a:rPr dirty="0" baseline="1461" sz="2850" spc="-2804">
                <a:latin typeface="宋体"/>
                <a:cs typeface="宋体"/>
              </a:rPr>
              <a:t>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层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层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层</a:t>
            </a:r>
            <a:r>
              <a:rPr dirty="0" baseline="1461" sz="2850" spc="-2879">
                <a:latin typeface="宋体"/>
                <a:cs typeface="宋体"/>
              </a:rPr>
              <a:t>是</a:t>
            </a:r>
            <a:r>
              <a:rPr dirty="0" baseline="2923" sz="2850" spc="-2842">
                <a:latin typeface="宋体"/>
                <a:cs typeface="宋体"/>
              </a:rPr>
              <a:t>是</a:t>
            </a:r>
            <a:r>
              <a:rPr dirty="0" baseline="2923" sz="2850" spc="-2879">
                <a:latin typeface="宋体"/>
                <a:cs typeface="宋体"/>
              </a:rPr>
              <a:t>是</a:t>
            </a:r>
            <a:r>
              <a:rPr dirty="0" baseline="1461" sz="2850" spc="-2804">
                <a:latin typeface="宋体"/>
                <a:cs typeface="宋体"/>
              </a:rPr>
              <a:t>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是</a:t>
            </a:r>
            <a:r>
              <a:rPr dirty="0" baseline="1461" sz="2850" spc="-2879">
                <a:latin typeface="宋体"/>
                <a:cs typeface="宋体"/>
              </a:rPr>
              <a:t>微</a:t>
            </a:r>
            <a:r>
              <a:rPr dirty="0" baseline="2923" sz="2850" spc="-2842">
                <a:latin typeface="宋体"/>
                <a:cs typeface="宋体"/>
              </a:rPr>
              <a:t>微</a:t>
            </a:r>
            <a:r>
              <a:rPr dirty="0" baseline="2923" sz="2850" spc="-2879">
                <a:latin typeface="宋体"/>
                <a:cs typeface="宋体"/>
              </a:rPr>
              <a:t>微</a:t>
            </a:r>
            <a:r>
              <a:rPr dirty="0" baseline="1461" sz="2850" spc="-2804">
                <a:latin typeface="宋体"/>
                <a:cs typeface="宋体"/>
              </a:rPr>
              <a:t>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baseline="1461" sz="2850" spc="-2879">
                <a:latin typeface="宋体"/>
                <a:cs typeface="宋体"/>
              </a:rPr>
              <a:t>软</a:t>
            </a:r>
            <a:r>
              <a:rPr dirty="0" baseline="2923" sz="2850" spc="-2842">
                <a:latin typeface="宋体"/>
                <a:cs typeface="宋体"/>
              </a:rPr>
              <a:t>软</a:t>
            </a:r>
            <a:r>
              <a:rPr dirty="0" baseline="2923" sz="2850" spc="-2879">
                <a:latin typeface="宋体"/>
                <a:cs typeface="宋体"/>
              </a:rPr>
              <a:t>软</a:t>
            </a:r>
            <a:r>
              <a:rPr dirty="0" baseline="1461" sz="2850" spc="-2804"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baseline="1461" sz="2850" spc="-2879">
                <a:latin typeface="宋体"/>
                <a:cs typeface="宋体"/>
              </a:rPr>
              <a:t>全</a:t>
            </a:r>
            <a:r>
              <a:rPr dirty="0" baseline="2923" sz="2850" spc="-2842">
                <a:latin typeface="宋体"/>
                <a:cs typeface="宋体"/>
              </a:rPr>
              <a:t>全</a:t>
            </a:r>
            <a:r>
              <a:rPr dirty="0" baseline="2923" sz="2850" spc="-2879">
                <a:latin typeface="宋体"/>
                <a:cs typeface="宋体"/>
              </a:rPr>
              <a:t>全</a:t>
            </a:r>
            <a:r>
              <a:rPr dirty="0" baseline="1461" sz="2850" spc="-2804">
                <a:latin typeface="宋体"/>
                <a:cs typeface="宋体"/>
              </a:rPr>
              <a:t>全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全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全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全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全</a:t>
            </a:r>
            <a:r>
              <a:rPr dirty="0" baseline="1461" sz="2850" spc="-2879">
                <a:latin typeface="宋体"/>
                <a:cs typeface="宋体"/>
              </a:rPr>
              <a:t>球</a:t>
            </a:r>
            <a:r>
              <a:rPr dirty="0" baseline="2923" sz="2850" spc="-2842">
                <a:latin typeface="宋体"/>
                <a:cs typeface="宋体"/>
              </a:rPr>
              <a:t>球</a:t>
            </a:r>
            <a:r>
              <a:rPr dirty="0" baseline="2923" sz="2850" spc="-2879">
                <a:latin typeface="宋体"/>
                <a:cs typeface="宋体"/>
              </a:rPr>
              <a:t>球</a:t>
            </a:r>
            <a:r>
              <a:rPr dirty="0" baseline="1461" sz="2850" spc="-2804">
                <a:latin typeface="宋体"/>
                <a:cs typeface="宋体"/>
              </a:rPr>
              <a:t>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球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球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球</a:t>
            </a:r>
            <a:r>
              <a:rPr dirty="0" baseline="1461" sz="2850" spc="-2879">
                <a:latin typeface="宋体"/>
                <a:cs typeface="宋体"/>
              </a:rPr>
              <a:t>基</a:t>
            </a:r>
            <a:r>
              <a:rPr dirty="0" baseline="2923" sz="2850" spc="-2842">
                <a:latin typeface="宋体"/>
                <a:cs typeface="宋体"/>
              </a:rPr>
              <a:t>基</a:t>
            </a:r>
            <a:r>
              <a:rPr dirty="0" baseline="1461" sz="2850" spc="-2879">
                <a:latin typeface="宋体"/>
                <a:cs typeface="宋体"/>
              </a:rPr>
              <a:t>基</a:t>
            </a:r>
            <a:r>
              <a:rPr dirty="0" baseline="2923" sz="2850" spc="-2804">
                <a:latin typeface="宋体"/>
                <a:cs typeface="宋体"/>
              </a:rPr>
              <a:t>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基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基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基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基</a:t>
            </a:r>
            <a:r>
              <a:rPr dirty="0" baseline="1461" sz="2850" spc="-2879">
                <a:latin typeface="宋体"/>
                <a:cs typeface="宋体"/>
              </a:rPr>
              <a:t>础</a:t>
            </a:r>
            <a:r>
              <a:rPr dirty="0" baseline="2923" sz="2850" spc="-2842">
                <a:latin typeface="宋体"/>
                <a:cs typeface="宋体"/>
              </a:rPr>
              <a:t>础</a:t>
            </a:r>
            <a:r>
              <a:rPr dirty="0" baseline="1461" sz="2850" spc="-2879">
                <a:latin typeface="宋体"/>
                <a:cs typeface="宋体"/>
              </a:rPr>
              <a:t>础</a:t>
            </a:r>
            <a:r>
              <a:rPr dirty="0" baseline="2923" sz="2850" spc="-2804">
                <a:latin typeface="宋体"/>
                <a:cs typeface="宋体"/>
              </a:rPr>
              <a:t>础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础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础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础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础</a:t>
            </a:r>
            <a:r>
              <a:rPr dirty="0" baseline="1461" sz="2850" spc="-2879">
                <a:latin typeface="宋体"/>
                <a:cs typeface="宋体"/>
              </a:rPr>
              <a:t>服</a:t>
            </a:r>
            <a:r>
              <a:rPr dirty="0" baseline="2923" sz="2850" spc="-2842">
                <a:latin typeface="宋体"/>
                <a:cs typeface="宋体"/>
              </a:rPr>
              <a:t>服</a:t>
            </a:r>
            <a:r>
              <a:rPr dirty="0" baseline="1461" sz="2850" spc="-2879">
                <a:latin typeface="宋体"/>
                <a:cs typeface="宋体"/>
              </a:rPr>
              <a:t>服</a:t>
            </a:r>
            <a:r>
              <a:rPr dirty="0" baseline="2923" sz="2850" spc="-2804">
                <a:latin typeface="宋体"/>
                <a:cs typeface="宋体"/>
              </a:rPr>
              <a:t>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baseline="1461" sz="2850" spc="-2879">
                <a:latin typeface="宋体"/>
                <a:cs typeface="宋体"/>
              </a:rPr>
              <a:t>务</a:t>
            </a:r>
            <a:r>
              <a:rPr dirty="0" baseline="2923" sz="2850" spc="-2842">
                <a:latin typeface="宋体"/>
                <a:cs typeface="宋体"/>
              </a:rPr>
              <a:t>务</a:t>
            </a:r>
            <a:r>
              <a:rPr dirty="0" baseline="2923" sz="2850" spc="-2879">
                <a:latin typeface="宋体"/>
                <a:cs typeface="宋体"/>
              </a:rPr>
              <a:t>务</a:t>
            </a:r>
            <a:r>
              <a:rPr dirty="0" baseline="1461" sz="2850" spc="-2804">
                <a:latin typeface="宋体"/>
                <a:cs typeface="宋体"/>
              </a:rPr>
              <a:t>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baseline="1461" sz="2850" spc="-2879">
                <a:latin typeface="宋体"/>
                <a:cs typeface="宋体"/>
              </a:rPr>
              <a:t>系</a:t>
            </a:r>
            <a:r>
              <a:rPr dirty="0" baseline="2923" sz="2850" spc="-2842">
                <a:latin typeface="宋体"/>
                <a:cs typeface="宋体"/>
              </a:rPr>
              <a:t>系</a:t>
            </a:r>
            <a:r>
              <a:rPr dirty="0" baseline="2923" sz="2850" spc="-2879">
                <a:latin typeface="宋体"/>
                <a:cs typeface="宋体"/>
              </a:rPr>
              <a:t>系</a:t>
            </a:r>
            <a:r>
              <a:rPr dirty="0" baseline="1461" sz="2850" spc="-2804">
                <a:latin typeface="宋体"/>
                <a:cs typeface="宋体"/>
              </a:rPr>
              <a:t>系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系</a:t>
            </a:r>
            <a:r>
              <a:rPr dirty="0" baseline="1461" sz="2850" spc="-2879">
                <a:latin typeface="宋体"/>
                <a:cs typeface="宋体"/>
              </a:rPr>
              <a:t>统</a:t>
            </a:r>
            <a:r>
              <a:rPr dirty="0" baseline="2923" sz="2850" spc="-2842">
                <a:latin typeface="宋体"/>
                <a:cs typeface="宋体"/>
              </a:rPr>
              <a:t>统</a:t>
            </a:r>
            <a:r>
              <a:rPr dirty="0" baseline="2923" sz="2850" spc="-2879">
                <a:latin typeface="宋体"/>
                <a:cs typeface="宋体"/>
              </a:rPr>
              <a:t>统</a:t>
            </a:r>
            <a:r>
              <a:rPr dirty="0" baseline="1461" sz="2850" spc="-2804">
                <a:latin typeface="宋体"/>
                <a:cs typeface="宋体"/>
              </a:rPr>
              <a:t>统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统</a:t>
            </a:r>
            <a:r>
              <a:rPr dirty="0" baseline="1461" sz="2850" spc="-2879">
                <a:latin typeface="宋体"/>
                <a:cs typeface="宋体"/>
              </a:rPr>
              <a:t>，</a:t>
            </a:r>
            <a:r>
              <a:rPr dirty="0" baseline="2923" sz="2850" spc="-2842">
                <a:latin typeface="宋体"/>
                <a:cs typeface="宋体"/>
              </a:rPr>
              <a:t>，</a:t>
            </a:r>
            <a:r>
              <a:rPr dirty="0" baseline="2923" sz="2850" spc="-2879">
                <a:latin typeface="宋体"/>
                <a:cs typeface="宋体"/>
              </a:rPr>
              <a:t>，</a:t>
            </a:r>
            <a:r>
              <a:rPr dirty="0" baseline="1461" sz="2850" spc="-2804">
                <a:latin typeface="宋体"/>
                <a:cs typeface="宋体"/>
              </a:rPr>
              <a:t>，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1461" sz="2850" spc="-2879">
                <a:latin typeface="宋体"/>
                <a:cs typeface="宋体"/>
              </a:rPr>
              <a:t>由</a:t>
            </a:r>
            <a:r>
              <a:rPr dirty="0" baseline="2923" sz="2850" spc="-2842">
                <a:latin typeface="宋体"/>
                <a:cs typeface="宋体"/>
              </a:rPr>
              <a:t>由</a:t>
            </a:r>
            <a:r>
              <a:rPr dirty="0" baseline="2923" sz="2850" spc="-2879">
                <a:latin typeface="宋体"/>
                <a:cs typeface="宋体"/>
              </a:rPr>
              <a:t>由</a:t>
            </a:r>
            <a:r>
              <a:rPr dirty="0" baseline="1461" sz="2850" spc="-2804">
                <a:latin typeface="宋体"/>
                <a:cs typeface="宋体"/>
              </a:rPr>
              <a:t>由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由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由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由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由</a:t>
            </a:r>
            <a:r>
              <a:rPr dirty="0" baseline="1461" sz="2850" spc="-2879">
                <a:latin typeface="宋体"/>
                <a:cs typeface="宋体"/>
              </a:rPr>
              <a:t>遍</a:t>
            </a:r>
            <a:r>
              <a:rPr dirty="0" baseline="2923" sz="2850" spc="-2842">
                <a:latin typeface="宋体"/>
                <a:cs typeface="宋体"/>
              </a:rPr>
              <a:t>遍</a:t>
            </a:r>
            <a:r>
              <a:rPr dirty="0" baseline="2923" sz="2850" spc="-2879">
                <a:latin typeface="宋体"/>
                <a:cs typeface="宋体"/>
              </a:rPr>
              <a:t>遍</a:t>
            </a:r>
            <a:r>
              <a:rPr dirty="0" baseline="1461" sz="2850" spc="-2804">
                <a:latin typeface="宋体"/>
                <a:cs typeface="宋体"/>
              </a:rPr>
              <a:t>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遍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遍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遍</a:t>
            </a:r>
            <a:r>
              <a:rPr dirty="0" baseline="1461" sz="2850" spc="-2879">
                <a:latin typeface="宋体"/>
                <a:cs typeface="宋体"/>
              </a:rPr>
              <a:t>布</a:t>
            </a:r>
            <a:r>
              <a:rPr dirty="0" baseline="2923" sz="2850" spc="-2842">
                <a:latin typeface="宋体"/>
                <a:cs typeface="宋体"/>
              </a:rPr>
              <a:t>布</a:t>
            </a:r>
            <a:r>
              <a:rPr dirty="0" baseline="2923" sz="2850" spc="-2879">
                <a:latin typeface="宋体"/>
                <a:cs typeface="宋体"/>
              </a:rPr>
              <a:t>布</a:t>
            </a:r>
            <a:r>
              <a:rPr dirty="0" baseline="1461" sz="2850" spc="-2804">
                <a:latin typeface="宋体"/>
                <a:cs typeface="宋体"/>
              </a:rPr>
              <a:t>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布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布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布</a:t>
            </a:r>
            <a:r>
              <a:rPr dirty="0" baseline="1461" sz="2850" spc="-2879">
                <a:latin typeface="宋体"/>
                <a:cs typeface="宋体"/>
              </a:rPr>
              <a:t>全</a:t>
            </a:r>
            <a:r>
              <a:rPr dirty="0" baseline="2923" sz="2850" spc="-2842">
                <a:latin typeface="宋体"/>
                <a:cs typeface="宋体"/>
              </a:rPr>
              <a:t>全</a:t>
            </a:r>
            <a:r>
              <a:rPr dirty="0" baseline="2923" sz="2850" spc="-2879">
                <a:latin typeface="宋体"/>
                <a:cs typeface="宋体"/>
              </a:rPr>
              <a:t>全</a:t>
            </a:r>
            <a:r>
              <a:rPr dirty="0" baseline="1461" sz="2850" spc="-2804">
                <a:latin typeface="宋体"/>
                <a:cs typeface="宋体"/>
              </a:rPr>
              <a:t>全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全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全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全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全</a:t>
            </a:r>
            <a:r>
              <a:rPr dirty="0" baseline="1461" sz="2850" spc="-2879">
                <a:latin typeface="宋体"/>
                <a:cs typeface="宋体"/>
              </a:rPr>
              <a:t>球</a:t>
            </a:r>
            <a:r>
              <a:rPr dirty="0" baseline="2923" sz="2850" spc="-2842">
                <a:latin typeface="宋体"/>
                <a:cs typeface="宋体"/>
              </a:rPr>
              <a:t>球</a:t>
            </a:r>
            <a:r>
              <a:rPr dirty="0" baseline="2923" sz="2850" spc="-2879">
                <a:latin typeface="宋体"/>
                <a:cs typeface="宋体"/>
              </a:rPr>
              <a:t>球</a:t>
            </a:r>
            <a:r>
              <a:rPr dirty="0" baseline="1461" sz="2850" spc="-2804">
                <a:latin typeface="宋体"/>
                <a:cs typeface="宋体"/>
              </a:rPr>
              <a:t>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球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球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球</a:t>
            </a:r>
            <a:r>
              <a:rPr dirty="0" baseline="1461" sz="2850" spc="-2879">
                <a:latin typeface="宋体"/>
                <a:cs typeface="宋体"/>
              </a:rPr>
              <a:t>的</a:t>
            </a:r>
            <a:r>
              <a:rPr dirty="0" baseline="2923" sz="2850" spc="-2842">
                <a:latin typeface="宋体"/>
                <a:cs typeface="宋体"/>
              </a:rPr>
              <a:t>的</a:t>
            </a:r>
            <a:r>
              <a:rPr dirty="0" baseline="2923" sz="2850" spc="-2879">
                <a:latin typeface="宋体"/>
                <a:cs typeface="宋体"/>
              </a:rPr>
              <a:t>的</a:t>
            </a:r>
            <a:r>
              <a:rPr dirty="0" baseline="1461" sz="2850" spc="-2804"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2923" sz="2850" spc="-2879">
                <a:latin typeface="宋体"/>
                <a:cs typeface="宋体"/>
              </a:rPr>
              <a:t>第</a:t>
            </a:r>
            <a:r>
              <a:rPr dirty="0" baseline="1461" sz="2850" spc="-2842">
                <a:latin typeface="宋体"/>
                <a:cs typeface="宋体"/>
              </a:rPr>
              <a:t>第</a:t>
            </a:r>
            <a:r>
              <a:rPr dirty="0" baseline="2923" sz="2850" spc="-2879">
                <a:latin typeface="宋体"/>
                <a:cs typeface="宋体"/>
              </a:rPr>
              <a:t>第</a:t>
            </a:r>
            <a:r>
              <a:rPr dirty="0" baseline="1461" sz="2850" spc="-2804">
                <a:latin typeface="宋体"/>
                <a:cs typeface="宋体"/>
              </a:rPr>
              <a:t>第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第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第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第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第</a:t>
            </a:r>
            <a:r>
              <a:rPr dirty="0" sz="1900" spc="-1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1461" sz="2850" spc="-2879">
                <a:latin typeface="宋体"/>
                <a:cs typeface="宋体"/>
              </a:rPr>
              <a:t>四</a:t>
            </a:r>
            <a:r>
              <a:rPr dirty="0" baseline="2923" sz="2850" spc="-2842">
                <a:latin typeface="宋体"/>
                <a:cs typeface="宋体"/>
              </a:rPr>
              <a:t>四</a:t>
            </a:r>
            <a:r>
              <a:rPr dirty="0" baseline="2923" sz="2850" spc="-2879">
                <a:latin typeface="宋体"/>
                <a:cs typeface="宋体"/>
              </a:rPr>
              <a:t>四</a:t>
            </a:r>
            <a:r>
              <a:rPr dirty="0" baseline="1461" sz="2850" spc="-2804">
                <a:latin typeface="宋体"/>
                <a:cs typeface="宋体"/>
              </a:rPr>
              <a:t>四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四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四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四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四</a:t>
            </a:r>
            <a:r>
              <a:rPr dirty="0" baseline="1461" sz="2850" spc="-2879">
                <a:latin typeface="宋体"/>
                <a:cs typeface="宋体"/>
              </a:rPr>
              <a:t>代</a:t>
            </a:r>
            <a:r>
              <a:rPr dirty="0" baseline="2923" sz="2850" spc="-2842">
                <a:latin typeface="宋体"/>
                <a:cs typeface="宋体"/>
              </a:rPr>
              <a:t>代</a:t>
            </a:r>
            <a:r>
              <a:rPr dirty="0" baseline="2923" sz="2850" spc="-2879">
                <a:latin typeface="宋体"/>
                <a:cs typeface="宋体"/>
              </a:rPr>
              <a:t>代</a:t>
            </a:r>
            <a:r>
              <a:rPr dirty="0" baseline="1461" sz="2850" spc="-2804">
                <a:latin typeface="宋体"/>
                <a:cs typeface="宋体"/>
              </a:rPr>
              <a:t>代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代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代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代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代</a:t>
            </a:r>
            <a:r>
              <a:rPr dirty="0" baseline="1461" sz="2850" spc="-2879">
                <a:latin typeface="宋体"/>
                <a:cs typeface="宋体"/>
              </a:rPr>
              <a:t>数</a:t>
            </a:r>
            <a:r>
              <a:rPr dirty="0" baseline="2923" sz="2850" spc="-2842">
                <a:latin typeface="宋体"/>
                <a:cs typeface="宋体"/>
              </a:rPr>
              <a:t>数</a:t>
            </a:r>
            <a:r>
              <a:rPr dirty="0" baseline="2923" sz="2850" spc="-2879">
                <a:latin typeface="宋体"/>
                <a:cs typeface="宋体"/>
              </a:rPr>
              <a:t>数</a:t>
            </a:r>
            <a:r>
              <a:rPr dirty="0" baseline="1461" sz="2850" spc="-2804">
                <a:latin typeface="宋体"/>
                <a:cs typeface="宋体"/>
              </a:rPr>
              <a:t>数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baseline="1461" sz="2850" spc="-2879">
                <a:latin typeface="宋体"/>
                <a:cs typeface="宋体"/>
              </a:rPr>
              <a:t>据</a:t>
            </a:r>
            <a:r>
              <a:rPr dirty="0" baseline="2923" sz="2850" spc="-2842">
                <a:latin typeface="宋体"/>
                <a:cs typeface="宋体"/>
              </a:rPr>
              <a:t>据</a:t>
            </a:r>
            <a:r>
              <a:rPr dirty="0" baseline="2923" sz="2850" spc="-2879">
                <a:latin typeface="宋体"/>
                <a:cs typeface="宋体"/>
              </a:rPr>
              <a:t>据</a:t>
            </a:r>
            <a:r>
              <a:rPr dirty="0" baseline="1461" sz="2850" spc="-2804">
                <a:latin typeface="宋体"/>
                <a:cs typeface="宋体"/>
              </a:rPr>
              <a:t>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baseline="2923" sz="2850" spc="-2879">
                <a:latin typeface="宋体"/>
                <a:cs typeface="宋体"/>
              </a:rPr>
              <a:t>中</a:t>
            </a:r>
            <a:r>
              <a:rPr dirty="0" baseline="1461" sz="2850" spc="-2842">
                <a:latin typeface="宋体"/>
                <a:cs typeface="宋体"/>
              </a:rPr>
              <a:t>中</a:t>
            </a:r>
            <a:r>
              <a:rPr dirty="0" baseline="1461" sz="2850" spc="-2879">
                <a:latin typeface="宋体"/>
                <a:cs typeface="宋体"/>
              </a:rPr>
              <a:t>中</a:t>
            </a:r>
            <a:r>
              <a:rPr dirty="0" baseline="2923" sz="2850" spc="-2804">
                <a:latin typeface="宋体"/>
                <a:cs typeface="宋体"/>
              </a:rPr>
              <a:t>中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2923" sz="2850" spc="-2879">
                <a:latin typeface="宋体"/>
                <a:cs typeface="宋体"/>
              </a:rPr>
              <a:t>心</a:t>
            </a:r>
            <a:r>
              <a:rPr dirty="0" baseline="1461" sz="2850" spc="-2842">
                <a:latin typeface="宋体"/>
                <a:cs typeface="宋体"/>
              </a:rPr>
              <a:t>心</a:t>
            </a:r>
            <a:r>
              <a:rPr dirty="0" baseline="1461" sz="2850" spc="-2879">
                <a:latin typeface="宋体"/>
                <a:cs typeface="宋体"/>
              </a:rPr>
              <a:t>心</a:t>
            </a:r>
            <a:r>
              <a:rPr dirty="0" baseline="2923" sz="2850" spc="-2804">
                <a:latin typeface="宋体"/>
                <a:cs typeface="宋体"/>
              </a:rPr>
              <a:t>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baseline="2923" sz="2850" spc="-2879">
                <a:latin typeface="宋体"/>
                <a:cs typeface="宋体"/>
              </a:rPr>
              <a:t>构</a:t>
            </a:r>
            <a:r>
              <a:rPr dirty="0" baseline="1461" sz="2850" spc="-2842">
                <a:latin typeface="宋体"/>
                <a:cs typeface="宋体"/>
              </a:rPr>
              <a:t>构</a:t>
            </a:r>
            <a:r>
              <a:rPr dirty="0" baseline="1461" sz="2850" spc="-2879">
                <a:latin typeface="宋体"/>
                <a:cs typeface="宋体"/>
              </a:rPr>
              <a:t>构</a:t>
            </a:r>
            <a:r>
              <a:rPr dirty="0" baseline="2923" sz="2850" spc="-2804">
                <a:latin typeface="宋体"/>
                <a:cs typeface="宋体"/>
              </a:rPr>
              <a:t>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构</a:t>
            </a:r>
            <a:r>
              <a:rPr dirty="0" baseline="1461" sz="2850" spc="-2879">
                <a:latin typeface="宋体"/>
                <a:cs typeface="宋体"/>
              </a:rPr>
              <a:t>成</a:t>
            </a:r>
            <a:r>
              <a:rPr dirty="0" baseline="2923" sz="2850" spc="-2842">
                <a:latin typeface="宋体"/>
                <a:cs typeface="宋体"/>
              </a:rPr>
              <a:t>成</a:t>
            </a:r>
            <a:r>
              <a:rPr dirty="0" baseline="2923" sz="2850" spc="-2879">
                <a:latin typeface="宋体"/>
                <a:cs typeface="宋体"/>
              </a:rPr>
              <a:t>成</a:t>
            </a:r>
            <a:r>
              <a:rPr dirty="0" baseline="1461" sz="2850" spc="-2804">
                <a:latin typeface="宋体"/>
                <a:cs typeface="宋体"/>
              </a:rPr>
              <a:t>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baseline="2923" sz="2850" spc="-2879">
                <a:latin typeface="宋体"/>
                <a:cs typeface="宋体"/>
              </a:rPr>
              <a:t>。</a:t>
            </a:r>
            <a:r>
              <a:rPr dirty="0" baseline="1461" sz="2850" spc="-2842">
                <a:latin typeface="宋体"/>
                <a:cs typeface="宋体"/>
              </a:rPr>
              <a:t>。</a:t>
            </a:r>
            <a:r>
              <a:rPr dirty="0" baseline="2923" sz="2850" spc="-2879">
                <a:latin typeface="宋体"/>
                <a:cs typeface="宋体"/>
              </a:rPr>
              <a:t>。</a:t>
            </a:r>
            <a:r>
              <a:rPr dirty="0" baseline="1461" sz="2850" spc="-2804">
                <a:latin typeface="宋体"/>
                <a:cs typeface="宋体"/>
              </a:rPr>
              <a:t>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baseline="1461" sz="2850" spc="-2879">
                <a:latin typeface="宋体"/>
                <a:cs typeface="宋体"/>
              </a:rPr>
              <a:t>目</a:t>
            </a:r>
            <a:r>
              <a:rPr dirty="0" baseline="2923" sz="2850" spc="-2842">
                <a:latin typeface="宋体"/>
                <a:cs typeface="宋体"/>
              </a:rPr>
              <a:t>目</a:t>
            </a:r>
            <a:r>
              <a:rPr dirty="0" baseline="1461" sz="2850" spc="-2879">
                <a:latin typeface="宋体"/>
                <a:cs typeface="宋体"/>
              </a:rPr>
              <a:t>目</a:t>
            </a:r>
            <a:r>
              <a:rPr dirty="0" baseline="2923" sz="2850" spc="-2804">
                <a:latin typeface="宋体"/>
                <a:cs typeface="宋体"/>
              </a:rPr>
              <a:t>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目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目</a:t>
            </a:r>
            <a:r>
              <a:rPr dirty="0" baseline="1461" sz="2850" spc="-2879">
                <a:latin typeface="宋体"/>
                <a:cs typeface="宋体"/>
              </a:rPr>
              <a:t>前</a:t>
            </a:r>
            <a:r>
              <a:rPr dirty="0" baseline="2923" sz="2850" spc="-2842">
                <a:latin typeface="宋体"/>
                <a:cs typeface="宋体"/>
              </a:rPr>
              <a:t>前</a:t>
            </a:r>
            <a:r>
              <a:rPr dirty="0" baseline="1461" sz="2850" spc="-2879">
                <a:latin typeface="宋体"/>
                <a:cs typeface="宋体"/>
              </a:rPr>
              <a:t>前</a:t>
            </a:r>
            <a:r>
              <a:rPr dirty="0" baseline="2923" sz="2850" spc="-2804">
                <a:latin typeface="宋体"/>
                <a:cs typeface="宋体"/>
              </a:rPr>
              <a:t>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前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前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前</a:t>
            </a:r>
            <a:r>
              <a:rPr dirty="0" baseline="2923" sz="2850" spc="-2879">
                <a:latin typeface="宋体"/>
                <a:cs typeface="宋体"/>
              </a:rPr>
              <a:t>，</a:t>
            </a:r>
            <a:r>
              <a:rPr dirty="0" baseline="1461" sz="2850" spc="-2842">
                <a:latin typeface="宋体"/>
                <a:cs typeface="宋体"/>
              </a:rPr>
              <a:t>，</a:t>
            </a:r>
            <a:r>
              <a:rPr dirty="0" baseline="2923" sz="2850" spc="-2879">
                <a:latin typeface="宋体"/>
                <a:cs typeface="宋体"/>
              </a:rPr>
              <a:t>，</a:t>
            </a:r>
            <a:r>
              <a:rPr dirty="0" baseline="1461" sz="2850" spc="-2804">
                <a:latin typeface="宋体"/>
                <a:cs typeface="宋体"/>
              </a:rPr>
              <a:t>，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1461" sz="2850" spc="-2879">
                <a:latin typeface="宋体"/>
                <a:cs typeface="宋体"/>
              </a:rPr>
              <a:t>微</a:t>
            </a:r>
            <a:r>
              <a:rPr dirty="0" baseline="2923" sz="2850" spc="-2842">
                <a:latin typeface="宋体"/>
                <a:cs typeface="宋体"/>
              </a:rPr>
              <a:t>微</a:t>
            </a:r>
            <a:r>
              <a:rPr dirty="0" baseline="2923" sz="2850" spc="-2879">
                <a:latin typeface="宋体"/>
                <a:cs typeface="宋体"/>
              </a:rPr>
              <a:t>微</a:t>
            </a:r>
            <a:r>
              <a:rPr dirty="0" baseline="1461" sz="2850" spc="-2804">
                <a:latin typeface="宋体"/>
                <a:cs typeface="宋体"/>
              </a:rPr>
              <a:t>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微</a:t>
            </a:r>
            <a:r>
              <a:rPr dirty="0" baseline="2923" sz="2850" spc="-2879">
                <a:latin typeface="宋体"/>
                <a:cs typeface="宋体"/>
              </a:rPr>
              <a:t>软</a:t>
            </a:r>
            <a:r>
              <a:rPr dirty="0" baseline="1461" sz="2850" spc="-2842">
                <a:latin typeface="宋体"/>
                <a:cs typeface="宋体"/>
              </a:rPr>
              <a:t>软</a:t>
            </a:r>
            <a:r>
              <a:rPr dirty="0" baseline="2923" sz="2850" spc="-2879">
                <a:latin typeface="宋体"/>
                <a:cs typeface="宋体"/>
              </a:rPr>
              <a:t>软</a:t>
            </a:r>
            <a:r>
              <a:rPr dirty="0" baseline="1461" sz="2850" spc="-2804"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软</a:t>
            </a:r>
            <a:r>
              <a:rPr dirty="0" baseline="1461" sz="2850" spc="-2879">
                <a:latin typeface="宋体"/>
                <a:cs typeface="宋体"/>
              </a:rPr>
              <a:t>惠</a:t>
            </a:r>
            <a:r>
              <a:rPr dirty="0" baseline="2923" sz="2850" spc="-2842">
                <a:latin typeface="宋体"/>
                <a:cs typeface="宋体"/>
              </a:rPr>
              <a:t>惠</a:t>
            </a:r>
            <a:r>
              <a:rPr dirty="0" baseline="2923" sz="2850" spc="-2879">
                <a:latin typeface="宋体"/>
                <a:cs typeface="宋体"/>
              </a:rPr>
              <a:t>惠</a:t>
            </a:r>
            <a:r>
              <a:rPr dirty="0" baseline="1461" sz="2850" spc="-2804">
                <a:latin typeface="宋体"/>
                <a:cs typeface="宋体"/>
              </a:rPr>
              <a:t>惠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惠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惠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惠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惠</a:t>
            </a:r>
            <a:r>
              <a:rPr dirty="0" baseline="2923" sz="2850" spc="-2879">
                <a:latin typeface="宋体"/>
                <a:cs typeface="宋体"/>
              </a:rPr>
              <a:t>经</a:t>
            </a:r>
            <a:r>
              <a:rPr dirty="0" baseline="1461" sz="2850" spc="-2842">
                <a:latin typeface="宋体"/>
                <a:cs typeface="宋体"/>
              </a:rPr>
              <a:t>经</a:t>
            </a:r>
            <a:r>
              <a:rPr dirty="0" baseline="2923" sz="2850" spc="-2879">
                <a:latin typeface="宋体"/>
                <a:cs typeface="宋体"/>
              </a:rPr>
              <a:t>经</a:t>
            </a:r>
            <a:r>
              <a:rPr dirty="0" baseline="1461" sz="2850" spc="-2804">
                <a:latin typeface="宋体"/>
                <a:cs typeface="宋体"/>
              </a:rPr>
              <a:t>经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经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经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经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经</a:t>
            </a:r>
            <a:r>
              <a:rPr dirty="0" baseline="2923" sz="2850" spc="-2879">
                <a:latin typeface="宋体"/>
                <a:cs typeface="宋体"/>
              </a:rPr>
              <a:t>配</a:t>
            </a:r>
            <a:r>
              <a:rPr dirty="0" baseline="1461" sz="2850" spc="-2842">
                <a:latin typeface="宋体"/>
                <a:cs typeface="宋体"/>
              </a:rPr>
              <a:t>配</a:t>
            </a:r>
            <a:r>
              <a:rPr dirty="0" baseline="2923" sz="2850" spc="-2879">
                <a:latin typeface="宋体"/>
                <a:cs typeface="宋体"/>
              </a:rPr>
              <a:t>配</a:t>
            </a:r>
            <a:r>
              <a:rPr dirty="0" baseline="1461" sz="2850" spc="-2804">
                <a:latin typeface="宋体"/>
                <a:cs typeface="宋体"/>
              </a:rPr>
              <a:t>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配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配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配</a:t>
            </a:r>
            <a:r>
              <a:rPr dirty="0" baseline="2923" sz="2850" spc="-2879">
                <a:latin typeface="宋体"/>
                <a:cs typeface="宋体"/>
              </a:rPr>
              <a:t>置</a:t>
            </a:r>
            <a:r>
              <a:rPr dirty="0" baseline="1461" sz="2850" spc="-2842">
                <a:latin typeface="宋体"/>
                <a:cs typeface="宋体"/>
              </a:rPr>
              <a:t>置</a:t>
            </a:r>
            <a:r>
              <a:rPr dirty="0" baseline="2923" sz="2850" spc="-2879">
                <a:latin typeface="宋体"/>
                <a:cs typeface="宋体"/>
              </a:rPr>
              <a:t>置</a:t>
            </a:r>
            <a:r>
              <a:rPr dirty="0" baseline="1461" sz="2850" spc="-2804">
                <a:latin typeface="宋体"/>
                <a:cs typeface="宋体"/>
              </a:rPr>
              <a:t>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置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置</a:t>
            </a:r>
            <a:r>
              <a:rPr dirty="0" baseline="1461" sz="2850" spc="-2879">
                <a:latin typeface="宋体"/>
                <a:cs typeface="宋体"/>
              </a:rPr>
              <a:t>柚</a:t>
            </a:r>
            <a:r>
              <a:rPr dirty="0" baseline="2923" sz="2850" spc="-2842">
                <a:latin typeface="宋体"/>
                <a:cs typeface="宋体"/>
              </a:rPr>
              <a:t>柚</a:t>
            </a:r>
            <a:r>
              <a:rPr dirty="0" baseline="2923" sz="2850" spc="-2879">
                <a:latin typeface="宋体"/>
                <a:cs typeface="宋体"/>
              </a:rPr>
              <a:t>柚</a:t>
            </a:r>
            <a:r>
              <a:rPr dirty="0" baseline="1461" sz="2850" spc="-2804">
                <a:latin typeface="宋体"/>
                <a:cs typeface="宋体"/>
              </a:rPr>
              <a:t>柚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baseline="2923" sz="2850" spc="-1335" b="1">
                <a:latin typeface="Times New Roman"/>
                <a:cs typeface="Times New Roman"/>
              </a:rPr>
              <a:t>2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2923" sz="2850" spc="-1335" b="1">
                <a:latin typeface="Times New Roman"/>
                <a:cs typeface="Times New Roman"/>
              </a:rPr>
              <a:t>2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2923" sz="2850" spc="-1335" b="1">
                <a:latin typeface="Times New Roman"/>
                <a:cs typeface="Times New Roman"/>
              </a:rPr>
              <a:t>0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1461" sz="2850" spc="-2879">
                <a:latin typeface="宋体"/>
                <a:cs typeface="宋体"/>
              </a:rPr>
              <a:t>个</a:t>
            </a:r>
            <a:r>
              <a:rPr dirty="0" baseline="2923" sz="2850" spc="-2842">
                <a:latin typeface="宋体"/>
                <a:cs typeface="宋体"/>
              </a:rPr>
              <a:t>个</a:t>
            </a:r>
            <a:r>
              <a:rPr dirty="0" baseline="2923" sz="2850" spc="-2879">
                <a:latin typeface="宋体"/>
                <a:cs typeface="宋体"/>
              </a:rPr>
              <a:t>个</a:t>
            </a:r>
            <a:r>
              <a:rPr dirty="0" baseline="1461" sz="2850" spc="-2804">
                <a:latin typeface="宋体"/>
                <a:cs typeface="宋体"/>
              </a:rPr>
              <a:t>个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baseline="1461" sz="2850" spc="-2879">
                <a:latin typeface="宋体"/>
                <a:cs typeface="宋体"/>
              </a:rPr>
              <a:t>集</a:t>
            </a:r>
            <a:r>
              <a:rPr dirty="0" baseline="2923" sz="2850" spc="-2842">
                <a:latin typeface="宋体"/>
                <a:cs typeface="宋体"/>
              </a:rPr>
              <a:t>集</a:t>
            </a:r>
            <a:r>
              <a:rPr dirty="0" baseline="2923" sz="2850" spc="-2879">
                <a:latin typeface="宋体"/>
                <a:cs typeface="宋体"/>
              </a:rPr>
              <a:t>集</a:t>
            </a:r>
            <a:r>
              <a:rPr dirty="0" baseline="1461" sz="2850" spc="-2804">
                <a:latin typeface="宋体"/>
                <a:cs typeface="宋体"/>
              </a:rPr>
              <a:t>集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集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集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集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集</a:t>
            </a:r>
            <a:r>
              <a:rPr dirty="0" baseline="1461" sz="2850" spc="-2879">
                <a:latin typeface="宋体"/>
                <a:cs typeface="宋体"/>
              </a:rPr>
              <a:t>装</a:t>
            </a:r>
            <a:r>
              <a:rPr dirty="0" baseline="2923" sz="2850" spc="-2842">
                <a:latin typeface="宋体"/>
                <a:cs typeface="宋体"/>
              </a:rPr>
              <a:t>装</a:t>
            </a:r>
            <a:r>
              <a:rPr dirty="0" baseline="2923" sz="2850" spc="-2879">
                <a:latin typeface="宋体"/>
                <a:cs typeface="宋体"/>
              </a:rPr>
              <a:t>装</a:t>
            </a:r>
            <a:r>
              <a:rPr dirty="0" baseline="1461" sz="2850" spc="-2804">
                <a:latin typeface="宋体"/>
                <a:cs typeface="宋体"/>
              </a:rPr>
              <a:t>装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装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装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装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装</a:t>
            </a:r>
            <a:r>
              <a:rPr dirty="0" baseline="1461" sz="2850" spc="-2879">
                <a:latin typeface="宋体"/>
                <a:cs typeface="宋体"/>
              </a:rPr>
              <a:t>箱</a:t>
            </a:r>
            <a:r>
              <a:rPr dirty="0" baseline="2923" sz="2850" spc="-2842">
                <a:latin typeface="宋体"/>
                <a:cs typeface="宋体"/>
              </a:rPr>
              <a:t>箱</a:t>
            </a:r>
            <a:r>
              <a:rPr dirty="0" baseline="2923" sz="2850" spc="-2879">
                <a:latin typeface="宋体"/>
                <a:cs typeface="宋体"/>
              </a:rPr>
              <a:t>箱</a:t>
            </a:r>
            <a:r>
              <a:rPr dirty="0" baseline="1461" sz="2850" spc="-2804">
                <a:latin typeface="宋体"/>
                <a:cs typeface="宋体"/>
              </a:rPr>
              <a:t>箱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箱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箱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箱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箱</a:t>
            </a:r>
            <a:r>
              <a:rPr dirty="0" sz="1900" spc="-1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2923" sz="2850" spc="-2879">
                <a:latin typeface="宋体"/>
                <a:cs typeface="宋体"/>
              </a:rPr>
              <a:t>数</a:t>
            </a:r>
            <a:r>
              <a:rPr dirty="0" baseline="1461" sz="2850" spc="-2842">
                <a:latin typeface="宋体"/>
                <a:cs typeface="宋体"/>
              </a:rPr>
              <a:t>数</a:t>
            </a:r>
            <a:r>
              <a:rPr dirty="0" baseline="1461" sz="2850" spc="-2879">
                <a:latin typeface="宋体"/>
                <a:cs typeface="宋体"/>
              </a:rPr>
              <a:t>数</a:t>
            </a:r>
            <a:r>
              <a:rPr dirty="0" baseline="2923" sz="2850" spc="-2804">
                <a:latin typeface="宋体"/>
                <a:cs typeface="宋体"/>
              </a:rPr>
              <a:t>数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数</a:t>
            </a:r>
            <a:r>
              <a:rPr dirty="0" baseline="2923" sz="2850" spc="-2879">
                <a:latin typeface="宋体"/>
                <a:cs typeface="宋体"/>
              </a:rPr>
              <a:t>据</a:t>
            </a:r>
            <a:r>
              <a:rPr dirty="0" baseline="1461" sz="2850" spc="-2842">
                <a:latin typeface="宋体"/>
                <a:cs typeface="宋体"/>
              </a:rPr>
              <a:t>据</a:t>
            </a:r>
            <a:r>
              <a:rPr dirty="0" baseline="2923" sz="2850" spc="-2879">
                <a:latin typeface="宋体"/>
                <a:cs typeface="宋体"/>
              </a:rPr>
              <a:t>据</a:t>
            </a:r>
            <a:r>
              <a:rPr dirty="0" baseline="1461" sz="2850" spc="-2804">
                <a:latin typeface="宋体"/>
                <a:cs typeface="宋体"/>
              </a:rPr>
              <a:t>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据</a:t>
            </a:r>
            <a:r>
              <a:rPr dirty="0" baseline="2923" sz="2850" spc="-2879">
                <a:latin typeface="宋体"/>
                <a:cs typeface="宋体"/>
              </a:rPr>
              <a:t>中</a:t>
            </a:r>
            <a:r>
              <a:rPr dirty="0" baseline="1461" sz="2850" spc="-2842">
                <a:latin typeface="宋体"/>
                <a:cs typeface="宋体"/>
              </a:rPr>
              <a:t>中</a:t>
            </a:r>
            <a:r>
              <a:rPr dirty="0" baseline="2923" sz="2850" spc="-2879">
                <a:latin typeface="宋体"/>
                <a:cs typeface="宋体"/>
              </a:rPr>
              <a:t>中</a:t>
            </a:r>
            <a:r>
              <a:rPr dirty="0" baseline="1461" sz="2850" spc="-2804">
                <a:latin typeface="宋体"/>
                <a:cs typeface="宋体"/>
              </a:rPr>
              <a:t>中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2923" sz="2850" spc="-2879">
                <a:latin typeface="宋体"/>
                <a:cs typeface="宋体"/>
              </a:rPr>
              <a:t>心</a:t>
            </a:r>
            <a:r>
              <a:rPr dirty="0" baseline="1461" sz="2850" spc="-2842">
                <a:latin typeface="宋体"/>
                <a:cs typeface="宋体"/>
              </a:rPr>
              <a:t>心</a:t>
            </a:r>
            <a:r>
              <a:rPr dirty="0" baseline="2923" sz="2850" spc="-2879">
                <a:latin typeface="宋体"/>
                <a:cs typeface="宋体"/>
              </a:rPr>
              <a:t>心</a:t>
            </a:r>
            <a:r>
              <a:rPr dirty="0" baseline="1461" sz="2850" spc="-2804">
                <a:latin typeface="宋体"/>
                <a:cs typeface="宋体"/>
              </a:rPr>
              <a:t>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baseline="1461" sz="2850" spc="-2879">
                <a:latin typeface="宋体"/>
                <a:cs typeface="宋体"/>
              </a:rPr>
              <a:t>，</a:t>
            </a:r>
            <a:r>
              <a:rPr dirty="0" baseline="2923" sz="2850" spc="-2842">
                <a:latin typeface="宋体"/>
                <a:cs typeface="宋体"/>
              </a:rPr>
              <a:t>，</a:t>
            </a:r>
            <a:r>
              <a:rPr dirty="0" baseline="2923" sz="2850" spc="-2879">
                <a:latin typeface="宋体"/>
                <a:cs typeface="宋体"/>
              </a:rPr>
              <a:t>，</a:t>
            </a:r>
            <a:r>
              <a:rPr dirty="0" baseline="1461" sz="2850" spc="-2804">
                <a:latin typeface="宋体"/>
                <a:cs typeface="宋体"/>
              </a:rPr>
              <a:t>，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1461" sz="2850" spc="-2879">
                <a:latin typeface="宋体"/>
                <a:cs typeface="宋体"/>
              </a:rPr>
              <a:t>包</a:t>
            </a:r>
            <a:r>
              <a:rPr dirty="0" baseline="2923" sz="2850" spc="-2842">
                <a:latin typeface="宋体"/>
                <a:cs typeface="宋体"/>
              </a:rPr>
              <a:t>包</a:t>
            </a:r>
            <a:r>
              <a:rPr dirty="0" baseline="1461" sz="2850" spc="-2879">
                <a:latin typeface="宋体"/>
                <a:cs typeface="宋体"/>
              </a:rPr>
              <a:t>包</a:t>
            </a:r>
            <a:r>
              <a:rPr dirty="0" baseline="2923" sz="2850" spc="-2804">
                <a:latin typeface="宋体"/>
                <a:cs typeface="宋体"/>
              </a:rPr>
              <a:t>包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包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包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包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包</a:t>
            </a:r>
            <a:r>
              <a:rPr dirty="0" baseline="1461" sz="2850" spc="-2879">
                <a:latin typeface="宋体"/>
                <a:cs typeface="宋体"/>
              </a:rPr>
              <a:t>括</a:t>
            </a:r>
            <a:r>
              <a:rPr dirty="0" baseline="2923" sz="2850" spc="-2842">
                <a:latin typeface="宋体"/>
                <a:cs typeface="宋体"/>
              </a:rPr>
              <a:t>括</a:t>
            </a:r>
            <a:r>
              <a:rPr dirty="0" baseline="1461" sz="2850" spc="-2879">
                <a:latin typeface="宋体"/>
                <a:cs typeface="宋体"/>
              </a:rPr>
              <a:t>括</a:t>
            </a:r>
            <a:r>
              <a:rPr dirty="0" baseline="2923" sz="2850" spc="-2804">
                <a:latin typeface="宋体"/>
                <a:cs typeface="宋体"/>
              </a:rPr>
              <a:t>括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括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括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括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括</a:t>
            </a:r>
            <a:r>
              <a:rPr dirty="0" baseline="2923" sz="2850" spc="-1335" b="1">
                <a:latin typeface="Times New Roman"/>
                <a:cs typeface="Times New Roman"/>
              </a:rPr>
              <a:t>4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4</a:t>
            </a:r>
            <a:r>
              <a:rPr dirty="0" baseline="2923" sz="2850" spc="-1335" b="1">
                <a:latin typeface="Times New Roman"/>
                <a:cs typeface="Times New Roman"/>
              </a:rPr>
              <a:t>4</a:t>
            </a:r>
            <a:r>
              <a:rPr dirty="0" sz="1900" spc="-85" b="1">
                <a:solidFill>
                  <a:srgbClr val="C0C0C0"/>
                </a:solidFill>
                <a:latin typeface="Times New Roman"/>
                <a:cs typeface="Times New Roman"/>
              </a:rPr>
              <a:t>4</a:t>
            </a:r>
            <a:r>
              <a:rPr dirty="0" baseline="2923" sz="2850" spc="-2879">
                <a:latin typeface="宋体"/>
                <a:cs typeface="宋体"/>
              </a:rPr>
              <a:t>万</a:t>
            </a:r>
            <a:r>
              <a:rPr dirty="0" baseline="1461" sz="2850" spc="-2842">
                <a:latin typeface="宋体"/>
                <a:cs typeface="宋体"/>
              </a:rPr>
              <a:t>万</a:t>
            </a:r>
            <a:r>
              <a:rPr dirty="0" baseline="2923" sz="2850" spc="-2879">
                <a:latin typeface="宋体"/>
                <a:cs typeface="宋体"/>
              </a:rPr>
              <a:t>万</a:t>
            </a:r>
            <a:r>
              <a:rPr dirty="0" baseline="1461" sz="2850" spc="-2804">
                <a:latin typeface="宋体"/>
                <a:cs typeface="宋体"/>
              </a:rPr>
              <a:t>万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万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万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万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万</a:t>
            </a:r>
            <a:r>
              <a:rPr dirty="0" baseline="1461" sz="2850" spc="-2879">
                <a:latin typeface="宋体"/>
                <a:cs typeface="宋体"/>
              </a:rPr>
              <a:t>台</a:t>
            </a:r>
            <a:r>
              <a:rPr dirty="0" baseline="2923" sz="2850" spc="-2842">
                <a:latin typeface="宋体"/>
                <a:cs typeface="宋体"/>
              </a:rPr>
              <a:t>台</a:t>
            </a:r>
            <a:r>
              <a:rPr dirty="0" baseline="1461" sz="2850" spc="-2879">
                <a:latin typeface="宋体"/>
                <a:cs typeface="宋体"/>
              </a:rPr>
              <a:t>台</a:t>
            </a:r>
            <a:r>
              <a:rPr dirty="0" baseline="2923" sz="2850" spc="-2804">
                <a:latin typeface="宋体"/>
                <a:cs typeface="宋体"/>
              </a:rPr>
              <a:t>台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台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台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台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台</a:t>
            </a:r>
            <a:r>
              <a:rPr dirty="0" baseline="1461" sz="2850" spc="-2879">
                <a:latin typeface="宋体"/>
                <a:cs typeface="宋体"/>
              </a:rPr>
              <a:t>服</a:t>
            </a:r>
            <a:r>
              <a:rPr dirty="0" baseline="2923" sz="2850" spc="-2842">
                <a:latin typeface="宋体"/>
                <a:cs typeface="宋体"/>
              </a:rPr>
              <a:t>服</a:t>
            </a:r>
            <a:r>
              <a:rPr dirty="0" baseline="2923" sz="2850" spc="-2879">
                <a:latin typeface="宋体"/>
                <a:cs typeface="宋体"/>
              </a:rPr>
              <a:t>服</a:t>
            </a:r>
            <a:r>
              <a:rPr dirty="0" baseline="1461" sz="2850" spc="-2804">
                <a:latin typeface="宋体"/>
                <a:cs typeface="宋体"/>
              </a:rPr>
              <a:t>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服</a:t>
            </a:r>
            <a:r>
              <a:rPr dirty="0" baseline="1461" sz="2850" spc="-2879">
                <a:latin typeface="宋体"/>
                <a:cs typeface="宋体"/>
              </a:rPr>
              <a:t>务</a:t>
            </a:r>
            <a:r>
              <a:rPr dirty="0" baseline="2923" sz="2850" spc="-2842">
                <a:latin typeface="宋体"/>
                <a:cs typeface="宋体"/>
              </a:rPr>
              <a:t>务</a:t>
            </a:r>
            <a:r>
              <a:rPr dirty="0" baseline="2923" sz="2850" spc="-2879">
                <a:latin typeface="宋体"/>
                <a:cs typeface="宋体"/>
              </a:rPr>
              <a:t>务</a:t>
            </a:r>
            <a:r>
              <a:rPr dirty="0" baseline="1461" sz="2850" spc="-2804">
                <a:latin typeface="宋体"/>
                <a:cs typeface="宋体"/>
              </a:rPr>
              <a:t>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sz="1900" spc="-95">
                <a:solidFill>
                  <a:srgbClr val="C0C0C0"/>
                </a:solidFill>
                <a:latin typeface="宋体"/>
                <a:cs typeface="宋体"/>
              </a:rPr>
              <a:t>务</a:t>
            </a:r>
            <a:r>
              <a:rPr dirty="0" baseline="1461" sz="2850" spc="-2879">
                <a:latin typeface="宋体"/>
                <a:cs typeface="宋体"/>
              </a:rPr>
              <a:t>器</a:t>
            </a:r>
            <a:r>
              <a:rPr dirty="0" baseline="2923" sz="2850" spc="-2842">
                <a:latin typeface="宋体"/>
                <a:cs typeface="宋体"/>
              </a:rPr>
              <a:t>器</a:t>
            </a:r>
            <a:r>
              <a:rPr dirty="0" baseline="2923" sz="2850" spc="-2879">
                <a:latin typeface="宋体"/>
                <a:cs typeface="宋体"/>
              </a:rPr>
              <a:t>器</a:t>
            </a:r>
            <a:r>
              <a:rPr dirty="0" baseline="1461" sz="2850" spc="-2804">
                <a:latin typeface="宋体"/>
                <a:cs typeface="宋体"/>
              </a:rPr>
              <a:t>器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sz="1900" spc="-105">
                <a:solidFill>
                  <a:srgbClr val="C0C0C0"/>
                </a:solidFill>
                <a:latin typeface="宋体"/>
                <a:cs typeface="宋体"/>
              </a:rPr>
              <a:t>器</a:t>
            </a:r>
            <a:r>
              <a:rPr dirty="0" baseline="2923" sz="2850" spc="-2879">
                <a:latin typeface="宋体"/>
                <a:cs typeface="宋体"/>
              </a:rPr>
              <a:t>。</a:t>
            </a:r>
            <a:r>
              <a:rPr dirty="0" baseline="1461" sz="2850" spc="-2842">
                <a:latin typeface="宋体"/>
                <a:cs typeface="宋体"/>
              </a:rPr>
              <a:t>。</a:t>
            </a:r>
            <a:r>
              <a:rPr dirty="0" baseline="2923" sz="2850" spc="-2879">
                <a:latin typeface="宋体"/>
                <a:cs typeface="宋体"/>
              </a:rPr>
              <a:t>。</a:t>
            </a:r>
            <a:r>
              <a:rPr dirty="0" baseline="1461" sz="2850" spc="-2804">
                <a:latin typeface="宋体"/>
                <a:cs typeface="宋体"/>
              </a:rPr>
              <a:t>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8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19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900" spc="-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00598" y="4031994"/>
            <a:ext cx="266700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20">
                <a:latin typeface="宋体"/>
                <a:cs typeface="宋体"/>
              </a:rPr>
              <a:t>式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6042" y="1929383"/>
            <a:ext cx="2270760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41682" y="2662428"/>
            <a:ext cx="6265164" cy="3803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84860">
              <a:lnSpc>
                <a:spcPct val="100000"/>
              </a:lnSpc>
            </a:pPr>
            <a:r>
              <a:rPr dirty="0" sz="3200" spc="35" b="0">
                <a:solidFill>
                  <a:srgbClr val="36389B"/>
                </a:solidFill>
                <a:latin typeface="Arial Unicode MS"/>
                <a:cs typeface="Arial Unicode MS"/>
              </a:rPr>
              <a:t>2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、国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内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外研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究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亮乩</a:t>
            </a:r>
            <a:r>
              <a:rPr dirty="0" sz="3200" spc="-15" b="0">
                <a:solidFill>
                  <a:srgbClr val="36389B"/>
                </a:solidFill>
                <a:latin typeface="Arial Unicode MS"/>
                <a:cs typeface="Arial Unicode MS"/>
              </a:rPr>
              <a:t>了</a:t>
            </a:r>
            <a:r>
              <a:rPr dirty="0" sz="3200" spc="-5" b="0">
                <a:solidFill>
                  <a:srgbClr val="36389B"/>
                </a:solidFill>
                <a:latin typeface="Arial Unicode MS"/>
                <a:cs typeface="Arial Unicode MS"/>
              </a:rPr>
              <a:t>现</a:t>
            </a:r>
            <a:r>
              <a:rPr dirty="0" sz="3200" b="0">
                <a:solidFill>
                  <a:srgbClr val="36389B"/>
                </a:solidFill>
                <a:latin typeface="Arial Unicode MS"/>
                <a:cs typeface="Arial Unicode MS"/>
              </a:rPr>
              <a:t>状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053843"/>
            <a:ext cx="6382385" cy="3757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900" spc="-29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aa</a:t>
            </a:r>
            <a:r>
              <a:rPr dirty="0" sz="1900" spc="-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>
                <a:latin typeface="宋体"/>
                <a:cs typeface="宋体"/>
              </a:rPr>
              <a:t>概</a:t>
            </a:r>
            <a:r>
              <a:rPr dirty="0" sz="1900" spc="-10">
                <a:latin typeface="宋体"/>
                <a:cs typeface="宋体"/>
              </a:rPr>
              <a:t>念</a:t>
            </a:r>
            <a:r>
              <a:rPr dirty="0" sz="1900">
                <a:latin typeface="宋体"/>
                <a:cs typeface="宋体"/>
              </a:rPr>
              <a:t>萌</a:t>
            </a:r>
            <a:r>
              <a:rPr dirty="0" sz="1900" spc="-10">
                <a:latin typeface="宋体"/>
                <a:cs typeface="宋体"/>
              </a:rPr>
              <a:t>生于</a:t>
            </a:r>
            <a:r>
              <a:rPr dirty="0" sz="1900" spc="-15" b="1">
                <a:latin typeface="Times New Roman"/>
                <a:cs typeface="Times New Roman"/>
              </a:rPr>
              <a:t>199</a:t>
            </a:r>
            <a:r>
              <a:rPr dirty="0" sz="1900" b="1">
                <a:latin typeface="Times New Roman"/>
                <a:cs typeface="Times New Roman"/>
              </a:rPr>
              <a:t>0</a:t>
            </a:r>
            <a:r>
              <a:rPr dirty="0" sz="1900" spc="-10">
                <a:latin typeface="宋体"/>
                <a:cs typeface="宋体"/>
              </a:rPr>
              <a:t>年</a:t>
            </a:r>
            <a:r>
              <a:rPr dirty="0" sz="1900" spc="-20"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marL="280670" marR="31750" indent="-268605">
              <a:lnSpc>
                <a:spcPts val="2270"/>
              </a:lnSpc>
              <a:spcBef>
                <a:spcPts val="994"/>
              </a:spcBef>
              <a:tabLst>
                <a:tab pos="280670" algn="l"/>
              </a:tabLst>
            </a:pPr>
            <a:r>
              <a:rPr dirty="0" sz="1900" spc="-29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1900" spc="-15" b="1">
                <a:latin typeface="Times New Roman"/>
                <a:cs typeface="Times New Roman"/>
              </a:rPr>
              <a:t>2000</a:t>
            </a:r>
            <a:r>
              <a:rPr dirty="0" sz="1900" spc="-10">
                <a:latin typeface="宋体"/>
                <a:cs typeface="宋体"/>
              </a:rPr>
              <a:t>年</a:t>
            </a:r>
            <a:r>
              <a:rPr dirty="0" sz="1900">
                <a:latin typeface="宋体"/>
                <a:cs typeface="宋体"/>
              </a:rPr>
              <a:t>早</a:t>
            </a:r>
            <a:r>
              <a:rPr dirty="0" sz="1900" spc="-10">
                <a:latin typeface="宋体"/>
                <a:cs typeface="宋体"/>
              </a:rPr>
              <a:t>期</a:t>
            </a:r>
            <a:r>
              <a:rPr dirty="0" sz="1900">
                <a:latin typeface="宋体"/>
                <a:cs typeface="宋体"/>
              </a:rPr>
              <a:t>达</a:t>
            </a:r>
            <a:r>
              <a:rPr dirty="0" sz="1900" spc="-10">
                <a:latin typeface="宋体"/>
                <a:cs typeface="宋体"/>
              </a:rPr>
              <a:t>到顶峰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0">
                <a:latin typeface="宋体"/>
                <a:cs typeface="宋体"/>
              </a:rPr>
              <a:t>随</a:t>
            </a:r>
            <a:r>
              <a:rPr dirty="0" sz="1900">
                <a:latin typeface="宋体"/>
                <a:cs typeface="宋体"/>
              </a:rPr>
              <a:t>着</a:t>
            </a:r>
            <a:r>
              <a:rPr dirty="0" sz="1900" spc="-10">
                <a:latin typeface="宋体"/>
                <a:cs typeface="宋体"/>
              </a:rPr>
              <a:t>风险投</a:t>
            </a:r>
            <a:r>
              <a:rPr dirty="0" sz="1900">
                <a:latin typeface="宋体"/>
                <a:cs typeface="宋体"/>
              </a:rPr>
              <a:t>资</a:t>
            </a:r>
            <a:r>
              <a:rPr dirty="0" sz="1900" spc="-10">
                <a:latin typeface="宋体"/>
                <a:cs typeface="宋体"/>
              </a:rPr>
              <a:t>在</a:t>
            </a:r>
            <a:r>
              <a:rPr dirty="0" sz="1900" spc="-15" b="1">
                <a:latin typeface="Times New Roman"/>
                <a:cs typeface="Times New Roman"/>
              </a:rPr>
              <a:t>2</a:t>
            </a:r>
            <a:r>
              <a:rPr dirty="0" sz="1900" b="1">
                <a:latin typeface="Times New Roman"/>
                <a:cs typeface="Times New Roman"/>
              </a:rPr>
              <a:t>0</a:t>
            </a:r>
            <a:r>
              <a:rPr dirty="0" sz="1900" spc="-15" b="1">
                <a:latin typeface="Times New Roman"/>
                <a:cs typeface="Times New Roman"/>
              </a:rPr>
              <a:t>00</a:t>
            </a:r>
            <a:r>
              <a:rPr dirty="0" sz="1900" spc="-10">
                <a:latin typeface="宋体"/>
                <a:cs typeface="宋体"/>
              </a:rPr>
              <a:t>中期</a:t>
            </a:r>
            <a:r>
              <a:rPr dirty="0" sz="1900">
                <a:latin typeface="宋体"/>
                <a:cs typeface="宋体"/>
              </a:rPr>
              <a:t>的</a:t>
            </a:r>
            <a:r>
              <a:rPr dirty="0" sz="1900" spc="-10">
                <a:latin typeface="宋体"/>
                <a:cs typeface="宋体"/>
              </a:rPr>
              <a:t>恩</a:t>
            </a:r>
            <a:r>
              <a:rPr dirty="0" sz="1900">
                <a:latin typeface="宋体"/>
                <a:cs typeface="宋体"/>
              </a:rPr>
              <a:t>速</a:t>
            </a:r>
            <a:r>
              <a:rPr dirty="0" sz="1900" spc="-20">
                <a:latin typeface="宋体"/>
                <a:cs typeface="宋体"/>
              </a:rPr>
              <a:t>萎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缩，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的</a:t>
            </a:r>
            <a:r>
              <a:rPr dirty="0" sz="1900">
                <a:latin typeface="宋体"/>
                <a:cs typeface="宋体"/>
              </a:rPr>
              <a:t>泡</a:t>
            </a:r>
            <a:r>
              <a:rPr dirty="0" sz="1900" spc="-10">
                <a:latin typeface="宋体"/>
                <a:cs typeface="宋体"/>
              </a:rPr>
              <a:t>沫慢慢</a:t>
            </a:r>
            <a:r>
              <a:rPr dirty="0" sz="1900">
                <a:latin typeface="宋体"/>
                <a:cs typeface="宋体"/>
              </a:rPr>
              <a:t>破</a:t>
            </a:r>
            <a:r>
              <a:rPr dirty="0" sz="1900" spc="-10">
                <a:latin typeface="宋体"/>
                <a:cs typeface="宋体"/>
              </a:rPr>
              <a:t>灭</a:t>
            </a:r>
            <a:r>
              <a:rPr dirty="0" sz="1900" spc="-20"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marL="280670" marR="112395" indent="-268605">
              <a:lnSpc>
                <a:spcPct val="99700"/>
              </a:lnSpc>
              <a:spcBef>
                <a:spcPts val="845"/>
              </a:spcBef>
              <a:tabLst>
                <a:tab pos="280670" algn="l"/>
              </a:tabLst>
            </a:pPr>
            <a:r>
              <a:rPr dirty="0" sz="1900" spc="-29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1900" spc="-10">
                <a:latin typeface="宋体"/>
                <a:cs typeface="宋体"/>
              </a:rPr>
              <a:t>随着惊</a:t>
            </a:r>
            <a:r>
              <a:rPr dirty="0" sz="1900">
                <a:latin typeface="宋体"/>
                <a:cs typeface="宋体"/>
              </a:rPr>
              <a:t>些</a:t>
            </a:r>
            <a:r>
              <a:rPr dirty="0" sz="1900" spc="-10">
                <a:latin typeface="宋体"/>
                <a:cs typeface="宋体"/>
              </a:rPr>
              <a:t>公</a:t>
            </a:r>
            <a:r>
              <a:rPr dirty="0" sz="1900">
                <a:latin typeface="宋体"/>
                <a:cs typeface="宋体"/>
              </a:rPr>
              <a:t>司</a:t>
            </a:r>
            <a:r>
              <a:rPr dirty="0" sz="1900" spc="-10">
                <a:latin typeface="宋体"/>
                <a:cs typeface="宋体"/>
              </a:rPr>
              <a:t>的成功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0">
                <a:latin typeface="宋体"/>
                <a:cs typeface="宋体"/>
              </a:rPr>
              <a:t>如</a:t>
            </a:r>
            <a:r>
              <a:rPr dirty="0" sz="1900" spc="-15" b="1">
                <a:latin typeface="Times New Roman"/>
                <a:cs typeface="Times New Roman"/>
              </a:rPr>
              <a:t>J</a:t>
            </a:r>
            <a:r>
              <a:rPr dirty="0" sz="1900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u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5" b="1">
                <a:latin typeface="Times New Roman"/>
                <a:cs typeface="Times New Roman"/>
              </a:rPr>
              <a:t>n</a:t>
            </a:r>
            <a:r>
              <a:rPr dirty="0" sz="1900" spc="-15" b="1">
                <a:latin typeface="Times New Roman"/>
                <a:cs typeface="Times New Roman"/>
              </a:rPr>
              <a:t>y</a:t>
            </a:r>
            <a:r>
              <a:rPr dirty="0" sz="1900" b="1">
                <a:latin typeface="Times New Roman"/>
                <a:cs typeface="Times New Roman"/>
              </a:rPr>
              <a:t>x</a:t>
            </a:r>
            <a:r>
              <a:rPr dirty="0" sz="1900" spc="-10">
                <a:latin typeface="宋体"/>
                <a:cs typeface="宋体"/>
              </a:rPr>
              <a:t>（时</a:t>
            </a:r>
            <a:r>
              <a:rPr dirty="0" sz="1900">
                <a:latin typeface="宋体"/>
                <a:cs typeface="宋体"/>
              </a:rPr>
              <a:t>间</a:t>
            </a:r>
            <a:r>
              <a:rPr dirty="0" sz="1900" spc="-10">
                <a:latin typeface="宋体"/>
                <a:cs typeface="宋体"/>
              </a:rPr>
              <a:t>管枞软</a:t>
            </a:r>
            <a:r>
              <a:rPr dirty="0" sz="1900">
                <a:latin typeface="宋体"/>
                <a:cs typeface="宋体"/>
              </a:rPr>
              <a:t>件</a:t>
            </a:r>
            <a:r>
              <a:rPr dirty="0" sz="1900" spc="-10">
                <a:latin typeface="宋体"/>
                <a:cs typeface="宋体"/>
              </a:rPr>
              <a:t>）</a:t>
            </a:r>
            <a:r>
              <a:rPr dirty="0" sz="1900" spc="-20">
                <a:latin typeface="宋体"/>
                <a:cs typeface="宋体"/>
              </a:rPr>
              <a:t>、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20" b="1">
                <a:latin typeface="Times New Roman"/>
                <a:cs typeface="Times New Roman"/>
              </a:rPr>
              <a:t>We</a:t>
            </a:r>
            <a:r>
              <a:rPr dirty="0" sz="1900" spc="-15" b="1">
                <a:latin typeface="Times New Roman"/>
                <a:cs typeface="Times New Roman"/>
              </a:rPr>
              <a:t>b</a:t>
            </a:r>
            <a:r>
              <a:rPr dirty="0" sz="1900" spc="-25" b="1">
                <a:latin typeface="Times New Roman"/>
                <a:cs typeface="Times New Roman"/>
              </a:rPr>
              <a:t>E</a:t>
            </a:r>
            <a:r>
              <a:rPr dirty="0" sz="1900" spc="-15" b="1">
                <a:latin typeface="Times New Roman"/>
                <a:cs typeface="Times New Roman"/>
              </a:rPr>
              <a:t>x</a:t>
            </a:r>
            <a:r>
              <a:rPr dirty="0" sz="1900" spc="-10">
                <a:latin typeface="宋体"/>
                <a:cs typeface="宋体"/>
              </a:rPr>
              <a:t>和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b="1">
                <a:latin typeface="Times New Roman"/>
                <a:cs typeface="Times New Roman"/>
              </a:rPr>
              <a:t>o</a:t>
            </a:r>
            <a:r>
              <a:rPr dirty="0" sz="1900" spc="-10" b="1">
                <a:latin typeface="Times New Roman"/>
                <a:cs typeface="Times New Roman"/>
              </a:rPr>
              <a:t>T</a:t>
            </a:r>
            <a:r>
              <a:rPr dirty="0" sz="1900" spc="-20" b="1">
                <a:latin typeface="Times New Roman"/>
                <a:cs typeface="Times New Roman"/>
              </a:rPr>
              <a:t>oMy</a:t>
            </a:r>
            <a:r>
              <a:rPr dirty="0" sz="1900" spc="-10" b="1">
                <a:latin typeface="Times New Roman"/>
                <a:cs typeface="Times New Roman"/>
              </a:rPr>
              <a:t>P</a:t>
            </a:r>
            <a:r>
              <a:rPr dirty="0" sz="1900" spc="-20" b="1">
                <a:latin typeface="Times New Roman"/>
                <a:cs typeface="Times New Roman"/>
              </a:rPr>
              <a:t>C</a:t>
            </a:r>
            <a:r>
              <a:rPr dirty="0" sz="1900" spc="-10">
                <a:latin typeface="宋体"/>
                <a:cs typeface="宋体"/>
              </a:rPr>
              <a:t>（</a:t>
            </a:r>
            <a:r>
              <a:rPr dirty="0" sz="1900">
                <a:latin typeface="宋体"/>
                <a:cs typeface="宋体"/>
              </a:rPr>
              <a:t>桌面</a:t>
            </a:r>
            <a:r>
              <a:rPr dirty="0" sz="1900" spc="-10">
                <a:latin typeface="宋体"/>
                <a:cs typeface="宋体"/>
              </a:rPr>
              <a:t>共享）</a:t>
            </a:r>
            <a:r>
              <a:rPr dirty="0" sz="1900">
                <a:latin typeface="宋体"/>
                <a:cs typeface="宋体"/>
              </a:rPr>
              <a:t>、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5" b="1">
                <a:latin typeface="Times New Roman"/>
                <a:cs typeface="Times New Roman"/>
              </a:rPr>
              <a:t>s</a:t>
            </a:r>
            <a:r>
              <a:rPr dirty="0" sz="1900" spc="-10" b="1">
                <a:latin typeface="Times New Roman"/>
                <a:cs typeface="Times New Roman"/>
              </a:rPr>
              <a:t>f</a:t>
            </a:r>
            <a:r>
              <a:rPr dirty="0" sz="1900" spc="-15" b="1">
                <a:latin typeface="Times New Roman"/>
                <a:cs typeface="Times New Roman"/>
              </a:rPr>
              <a:t>orce</a:t>
            </a:r>
            <a:r>
              <a:rPr dirty="0" sz="1900" b="1">
                <a:latin typeface="Times New Roman"/>
                <a:cs typeface="Times New Roman"/>
              </a:rPr>
              <a:t>.</a:t>
            </a:r>
            <a:r>
              <a:rPr dirty="0" sz="1900" spc="-15" b="1">
                <a:latin typeface="Times New Roman"/>
                <a:cs typeface="Times New Roman"/>
              </a:rPr>
              <a:t>co</a:t>
            </a:r>
            <a:r>
              <a:rPr dirty="0" sz="1900" spc="-20" b="1">
                <a:latin typeface="Times New Roman"/>
                <a:cs typeface="Times New Roman"/>
              </a:rPr>
              <a:t>m</a:t>
            </a:r>
            <a:r>
              <a:rPr dirty="0" sz="1900" spc="-10">
                <a:latin typeface="宋体"/>
                <a:cs typeface="宋体"/>
              </a:rPr>
              <a:t>（</a:t>
            </a:r>
            <a:r>
              <a:rPr dirty="0" sz="1900" spc="-20">
                <a:latin typeface="宋体"/>
                <a:cs typeface="宋体"/>
              </a:rPr>
              <a:t>客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户关系</a:t>
            </a:r>
            <a:r>
              <a:rPr dirty="0" sz="1900">
                <a:latin typeface="宋体"/>
                <a:cs typeface="宋体"/>
              </a:rPr>
              <a:t>管</a:t>
            </a:r>
            <a:r>
              <a:rPr dirty="0" sz="1900" spc="-10">
                <a:latin typeface="宋体"/>
                <a:cs typeface="宋体"/>
              </a:rPr>
              <a:t>枞</a:t>
            </a:r>
            <a:r>
              <a:rPr dirty="0" sz="1900">
                <a:latin typeface="宋体"/>
                <a:cs typeface="宋体"/>
              </a:rPr>
              <a:t>）</a:t>
            </a:r>
            <a:r>
              <a:rPr dirty="0" sz="1900" spc="-10">
                <a:latin typeface="宋体"/>
                <a:cs typeface="宋体"/>
              </a:rPr>
              <a:t>等，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逐</a:t>
            </a:r>
            <a:r>
              <a:rPr dirty="0" sz="1900">
                <a:latin typeface="宋体"/>
                <a:cs typeface="宋体"/>
              </a:rPr>
              <a:t>渐</a:t>
            </a:r>
            <a:r>
              <a:rPr dirty="0" sz="1900" spc="-10">
                <a:latin typeface="宋体"/>
                <a:cs typeface="宋体"/>
              </a:rPr>
              <a:t>开始升</a:t>
            </a:r>
            <a:r>
              <a:rPr dirty="0" sz="1900">
                <a:latin typeface="宋体"/>
                <a:cs typeface="宋体"/>
              </a:rPr>
              <a:t>温</a:t>
            </a:r>
            <a:r>
              <a:rPr dirty="0" sz="1900" spc="-20"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  <a:tabLst>
                <a:tab pos="280670" algn="l"/>
              </a:tabLst>
            </a:pPr>
            <a:r>
              <a:rPr dirty="0" sz="1900" spc="-29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1900" spc="-10">
                <a:latin typeface="宋体"/>
                <a:cs typeface="宋体"/>
              </a:rPr>
              <a:t>近几年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b="1">
                <a:latin typeface="Times New Roman"/>
                <a:cs typeface="Times New Roman"/>
              </a:rPr>
              <a:t>aS</a:t>
            </a:r>
            <a:r>
              <a:rPr dirty="0" sz="1900" spc="-10">
                <a:latin typeface="宋体"/>
                <a:cs typeface="宋体"/>
              </a:rPr>
              <a:t>模式发</a:t>
            </a:r>
            <a:r>
              <a:rPr dirty="0" sz="1900">
                <a:latin typeface="宋体"/>
                <a:cs typeface="宋体"/>
              </a:rPr>
              <a:t>展</a:t>
            </a:r>
            <a:r>
              <a:rPr dirty="0" sz="1900" spc="-10">
                <a:latin typeface="宋体"/>
                <a:cs typeface="宋体"/>
              </a:rPr>
              <a:t>恩</a:t>
            </a:r>
            <a:r>
              <a:rPr dirty="0" sz="1900">
                <a:latin typeface="宋体"/>
                <a:cs typeface="宋体"/>
              </a:rPr>
              <a:t>猛</a:t>
            </a:r>
            <a:r>
              <a:rPr dirty="0" sz="1900" spc="-20"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marL="280670" marR="6350" indent="-268605">
              <a:lnSpc>
                <a:spcPct val="106300"/>
              </a:lnSpc>
              <a:spcBef>
                <a:spcPts val="755"/>
              </a:spcBef>
              <a:tabLst>
                <a:tab pos="280670" algn="l"/>
              </a:tabLst>
            </a:pPr>
            <a:r>
              <a:rPr dirty="0" sz="1900" spc="-29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1900" spc="-10">
                <a:latin typeface="宋体"/>
                <a:cs typeface="宋体"/>
              </a:rPr>
              <a:t>有专家</a:t>
            </a:r>
            <a:r>
              <a:rPr dirty="0" sz="1900">
                <a:latin typeface="宋体"/>
                <a:cs typeface="宋体"/>
              </a:rPr>
              <a:t>预</a:t>
            </a:r>
            <a:r>
              <a:rPr dirty="0" sz="1900" spc="-10">
                <a:latin typeface="宋体"/>
                <a:cs typeface="宋体"/>
              </a:rPr>
              <a:t>测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5" b="1">
                <a:latin typeface="Times New Roman"/>
                <a:cs typeface="Times New Roman"/>
              </a:rPr>
              <a:t>2011</a:t>
            </a:r>
            <a:r>
              <a:rPr dirty="0" sz="1900" spc="-10">
                <a:latin typeface="宋体"/>
                <a:cs typeface="宋体"/>
              </a:rPr>
              <a:t>年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5" b="1">
                <a:latin typeface="Times New Roman"/>
                <a:cs typeface="Times New Roman"/>
              </a:rPr>
              <a:t>3</a:t>
            </a:r>
            <a:r>
              <a:rPr dirty="0" sz="1900" spc="5" b="1">
                <a:latin typeface="Times New Roman"/>
                <a:cs typeface="Times New Roman"/>
              </a:rPr>
              <a:t>0</a:t>
            </a:r>
            <a:r>
              <a:rPr dirty="0" sz="1900" spc="-35" b="1">
                <a:latin typeface="Times New Roman"/>
                <a:cs typeface="Times New Roman"/>
              </a:rPr>
              <a:t>%</a:t>
            </a:r>
            <a:r>
              <a:rPr dirty="0" sz="1900" spc="-10">
                <a:latin typeface="宋体"/>
                <a:cs typeface="宋体"/>
              </a:rPr>
              <a:t>的新软</a:t>
            </a:r>
            <a:r>
              <a:rPr dirty="0" sz="1900">
                <a:latin typeface="宋体"/>
                <a:cs typeface="宋体"/>
              </a:rPr>
              <a:t>件</a:t>
            </a:r>
            <a:r>
              <a:rPr dirty="0" sz="1900" spc="-10">
                <a:latin typeface="宋体"/>
                <a:cs typeface="宋体"/>
              </a:rPr>
              <a:t>将</a:t>
            </a:r>
            <a:r>
              <a:rPr dirty="0" sz="1900">
                <a:latin typeface="宋体"/>
                <a:cs typeface="宋体"/>
              </a:rPr>
              <a:t>会</a:t>
            </a:r>
            <a:r>
              <a:rPr dirty="0" sz="1900" spc="-10">
                <a:latin typeface="宋体"/>
                <a:cs typeface="宋体"/>
              </a:rPr>
              <a:t>通过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模</a:t>
            </a:r>
            <a:r>
              <a:rPr dirty="0" sz="1900">
                <a:latin typeface="宋体"/>
                <a:cs typeface="宋体"/>
              </a:rPr>
              <a:t>式</a:t>
            </a:r>
            <a:r>
              <a:rPr dirty="0" sz="1900" spc="-20">
                <a:latin typeface="宋体"/>
                <a:cs typeface="宋体"/>
              </a:rPr>
              <a:t>发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布</a:t>
            </a:r>
            <a:r>
              <a:rPr dirty="0" sz="1900" spc="-20"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marL="280670" marR="95885" indent="-268605">
              <a:lnSpc>
                <a:spcPts val="2270"/>
              </a:lnSpc>
              <a:spcBef>
                <a:spcPts val="850"/>
              </a:spcBef>
              <a:tabLst>
                <a:tab pos="280670" algn="l"/>
              </a:tabLst>
            </a:pPr>
            <a:r>
              <a:rPr dirty="0" sz="1900" spc="-29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1900" spc="-10">
                <a:latin typeface="宋体"/>
                <a:cs typeface="宋体"/>
              </a:rPr>
              <a:t>在悁项</a:t>
            </a:r>
            <a:r>
              <a:rPr dirty="0" sz="1900">
                <a:latin typeface="宋体"/>
                <a:cs typeface="宋体"/>
              </a:rPr>
              <a:t>目</a:t>
            </a:r>
            <a:r>
              <a:rPr dirty="0" sz="1900" spc="-10">
                <a:latin typeface="宋体"/>
                <a:cs typeface="宋体"/>
              </a:rPr>
              <a:t>：</a:t>
            </a:r>
            <a:r>
              <a:rPr dirty="0" sz="1900">
                <a:latin typeface="宋体"/>
                <a:cs typeface="宋体"/>
              </a:rPr>
              <a:t>基</a:t>
            </a:r>
            <a:r>
              <a:rPr dirty="0" sz="1900" spc="-10">
                <a:latin typeface="宋体"/>
                <a:cs typeface="宋体"/>
              </a:rPr>
              <a:t>于</a:t>
            </a:r>
            <a:r>
              <a:rPr dirty="0" sz="1900" spc="-15" b="1">
                <a:latin typeface="Times New Roman"/>
                <a:cs typeface="Times New Roman"/>
              </a:rPr>
              <a:t>G</a:t>
            </a:r>
            <a:r>
              <a:rPr dirty="0" sz="1900" spc="-20" b="1">
                <a:latin typeface="Times New Roman"/>
                <a:cs typeface="Times New Roman"/>
              </a:rPr>
              <a:t>I</a:t>
            </a:r>
            <a:r>
              <a:rPr dirty="0" sz="1900" spc="-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的软</a:t>
            </a:r>
            <a:r>
              <a:rPr dirty="0" sz="1900">
                <a:latin typeface="宋体"/>
                <a:cs typeface="宋体"/>
              </a:rPr>
              <a:t>件</a:t>
            </a:r>
            <a:r>
              <a:rPr dirty="0" sz="1900" spc="-10">
                <a:latin typeface="宋体"/>
                <a:cs typeface="宋体"/>
              </a:rPr>
              <a:t>即服务</a:t>
            </a:r>
            <a:r>
              <a:rPr dirty="0" sz="1900">
                <a:latin typeface="宋体"/>
                <a:cs typeface="宋体"/>
              </a:rPr>
              <a:t>工</a:t>
            </a:r>
            <a:r>
              <a:rPr dirty="0" sz="1900" spc="-10">
                <a:latin typeface="宋体"/>
                <a:cs typeface="宋体"/>
              </a:rPr>
              <a:t>作</a:t>
            </a:r>
            <a:r>
              <a:rPr dirty="0" sz="1900">
                <a:latin typeface="宋体"/>
                <a:cs typeface="宋体"/>
              </a:rPr>
              <a:t>栆</a:t>
            </a:r>
            <a:r>
              <a:rPr dirty="0" sz="1900" spc="-10">
                <a:latin typeface="宋体"/>
                <a:cs typeface="宋体"/>
              </a:rPr>
              <a:t>平台的</a:t>
            </a:r>
            <a:r>
              <a:rPr dirty="0" sz="1900">
                <a:latin typeface="宋体"/>
                <a:cs typeface="宋体"/>
              </a:rPr>
              <a:t>开</a:t>
            </a:r>
            <a:r>
              <a:rPr dirty="0" sz="1900" spc="-10">
                <a:latin typeface="宋体"/>
                <a:cs typeface="宋体"/>
              </a:rPr>
              <a:t>发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20">
                <a:latin typeface="宋体"/>
                <a:cs typeface="宋体"/>
              </a:rPr>
              <a:t>电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子信息</a:t>
            </a:r>
            <a:r>
              <a:rPr dirty="0" sz="1900">
                <a:latin typeface="宋体"/>
                <a:cs typeface="宋体"/>
              </a:rPr>
              <a:t>产</a:t>
            </a:r>
            <a:r>
              <a:rPr dirty="0" sz="1900" spc="-10">
                <a:latin typeface="宋体"/>
                <a:cs typeface="宋体"/>
              </a:rPr>
              <a:t>惄</a:t>
            </a:r>
            <a:r>
              <a:rPr dirty="0" sz="1900">
                <a:latin typeface="宋体"/>
                <a:cs typeface="宋体"/>
              </a:rPr>
              <a:t>发</a:t>
            </a:r>
            <a:r>
              <a:rPr dirty="0" sz="1900" spc="-10">
                <a:latin typeface="宋体"/>
                <a:cs typeface="宋体"/>
              </a:rPr>
              <a:t>展基金</a:t>
            </a:r>
            <a:r>
              <a:rPr dirty="0" sz="1900">
                <a:latin typeface="宋体"/>
                <a:cs typeface="宋体"/>
              </a:rPr>
              <a:t>项</a:t>
            </a:r>
            <a:r>
              <a:rPr dirty="0" sz="1900" spc="-10">
                <a:latin typeface="宋体"/>
                <a:cs typeface="宋体"/>
              </a:rPr>
              <a:t>目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15" b="1">
                <a:latin typeface="Times New Roman"/>
                <a:cs typeface="Times New Roman"/>
              </a:rPr>
              <a:t>200</a:t>
            </a:r>
            <a:r>
              <a:rPr dirty="0" sz="1900" spc="-10">
                <a:latin typeface="宋体"/>
                <a:cs typeface="宋体"/>
              </a:rPr>
              <a:t>万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75420" y="1371091"/>
            <a:ext cx="252222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云计算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发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展现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状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2894" y="2163571"/>
            <a:ext cx="6634480" cy="3928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125">
              <a:lnSpc>
                <a:spcPct val="100000"/>
              </a:lnSpc>
            </a:pP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92"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国</a:t>
            </a:r>
            <a:r>
              <a:rPr dirty="0" baseline="3472" sz="2400" spc="-2392"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77"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endParaRPr sz="1600">
              <a:latin typeface="宋体"/>
              <a:cs typeface="宋体"/>
            </a:endParaRPr>
          </a:p>
          <a:p>
            <a:pPr marL="111125">
              <a:lnSpc>
                <a:spcPct val="100000"/>
              </a:lnSpc>
              <a:spcBef>
                <a:spcPts val="1320"/>
              </a:spcBef>
            </a:pPr>
            <a:r>
              <a:rPr dirty="0" baseline="3472" sz="2400" spc="-765">
                <a:latin typeface="Arial"/>
                <a:cs typeface="Arial"/>
              </a:rPr>
              <a:t>•</a:t>
            </a:r>
            <a:r>
              <a:rPr dirty="0" sz="1600" spc="-65">
                <a:solidFill>
                  <a:srgbClr val="C0C0C0"/>
                </a:solidFill>
                <a:latin typeface="Arial"/>
                <a:cs typeface="Arial"/>
              </a:rPr>
              <a:t>•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8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8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92">
                <a:latin typeface="宋体"/>
                <a:cs typeface="宋体"/>
              </a:rPr>
              <a:t>年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77"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baseline="3472" sz="2400" spc="-2429">
                <a:latin typeface="宋体"/>
                <a:cs typeface="宋体"/>
              </a:rPr>
              <a:t>，</a:t>
            </a:r>
            <a:r>
              <a:rPr dirty="0" baseline="1736" sz="2400" spc="-2392">
                <a:latin typeface="宋体"/>
                <a:cs typeface="宋体"/>
              </a:rPr>
              <a:t>，</a:t>
            </a:r>
            <a:r>
              <a:rPr dirty="0" baseline="3472" sz="2400" spc="-2429">
                <a:latin typeface="宋体"/>
                <a:cs typeface="宋体"/>
              </a:rPr>
              <a:t>，</a:t>
            </a:r>
            <a:r>
              <a:rPr dirty="0" baseline="1736" sz="2400" spc="-2377"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3472" sz="2400" spc="-862" b="1">
                <a:latin typeface="Times New Roman"/>
                <a:cs typeface="Times New Roman"/>
              </a:rPr>
              <a:t>I</a:t>
            </a:r>
            <a:r>
              <a:rPr dirty="0" sz="1600" spc="-70" b="1">
                <a:solidFill>
                  <a:srgbClr val="C0C0C0"/>
                </a:solidFill>
                <a:latin typeface="Times New Roman"/>
                <a:cs typeface="Times New Roman"/>
              </a:rPr>
              <a:t>I</a:t>
            </a:r>
            <a:r>
              <a:rPr dirty="0" baseline="3472" sz="2400" spc="-1537" b="1">
                <a:latin typeface="Times New Roman"/>
                <a:cs typeface="Times New Roman"/>
              </a:rPr>
              <a:t>B</a:t>
            </a:r>
            <a:r>
              <a:rPr dirty="0" sz="1600" spc="-75" b="1">
                <a:solidFill>
                  <a:srgbClr val="C0C0C0"/>
                </a:solidFill>
                <a:latin typeface="Times New Roman"/>
                <a:cs typeface="Times New Roman"/>
              </a:rPr>
              <a:t>B</a:t>
            </a:r>
            <a:r>
              <a:rPr dirty="0" baseline="3472" sz="2400" spc="-2204" b="1">
                <a:latin typeface="Times New Roman"/>
                <a:cs typeface="Times New Roman"/>
              </a:rPr>
              <a:t>M</a:t>
            </a:r>
            <a:r>
              <a:rPr dirty="0" sz="1600" spc="-90" b="1">
                <a:solidFill>
                  <a:srgbClr val="C0C0C0"/>
                </a:solidFill>
                <a:latin typeface="Times New Roman"/>
                <a:cs typeface="Times New Roman"/>
              </a:rPr>
              <a:t>M</a:t>
            </a:r>
            <a:r>
              <a:rPr dirty="0" baseline="1736" sz="2400" spc="-2429">
                <a:latin typeface="宋体"/>
                <a:cs typeface="宋体"/>
              </a:rPr>
              <a:t>先</a:t>
            </a:r>
            <a:r>
              <a:rPr dirty="0" baseline="3472" sz="2400" spc="-2392">
                <a:latin typeface="宋体"/>
                <a:cs typeface="宋体"/>
              </a:rPr>
              <a:t>先</a:t>
            </a:r>
            <a:r>
              <a:rPr dirty="0" baseline="3472" sz="2400" spc="-2429">
                <a:latin typeface="宋体"/>
                <a:cs typeface="宋体"/>
              </a:rPr>
              <a:t>先</a:t>
            </a:r>
            <a:r>
              <a:rPr dirty="0" baseline="1736" sz="2400" spc="-2377">
                <a:latin typeface="宋体"/>
                <a:cs typeface="宋体"/>
              </a:rPr>
              <a:t>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先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先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先</a:t>
            </a:r>
            <a:r>
              <a:rPr dirty="0" baseline="3472" sz="2400" spc="-2429">
                <a:latin typeface="宋体"/>
                <a:cs typeface="宋体"/>
              </a:rPr>
              <a:t>后</a:t>
            </a:r>
            <a:r>
              <a:rPr dirty="0" baseline="1736" sz="2400" spc="-2392">
                <a:latin typeface="宋体"/>
                <a:cs typeface="宋体"/>
              </a:rPr>
              <a:t>后</a:t>
            </a:r>
            <a:r>
              <a:rPr dirty="0" baseline="3472" sz="2400" spc="-2429">
                <a:latin typeface="宋体"/>
                <a:cs typeface="宋体"/>
              </a:rPr>
              <a:t>后</a:t>
            </a:r>
            <a:r>
              <a:rPr dirty="0" baseline="1736" sz="2400" spc="-2377">
                <a:latin typeface="宋体"/>
                <a:cs typeface="宋体"/>
              </a:rPr>
              <a:t>后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后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后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后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后</a:t>
            </a:r>
            <a:r>
              <a:rPr dirty="0" baseline="1736" sz="2400" spc="-2429">
                <a:latin typeface="宋体"/>
                <a:cs typeface="宋体"/>
              </a:rPr>
              <a:t>在</a:t>
            </a:r>
            <a:r>
              <a:rPr dirty="0" baseline="3472" sz="2400" spc="-2392">
                <a:latin typeface="宋体"/>
                <a:cs typeface="宋体"/>
              </a:rPr>
              <a:t>在</a:t>
            </a:r>
            <a:r>
              <a:rPr dirty="0" baseline="1736" sz="2400" spc="-2429">
                <a:latin typeface="宋体"/>
                <a:cs typeface="宋体"/>
              </a:rPr>
              <a:t>在</a:t>
            </a:r>
            <a:r>
              <a:rPr dirty="0" baseline="3472" sz="2400" spc="-2377">
                <a:latin typeface="宋体"/>
                <a:cs typeface="宋体"/>
              </a:rPr>
              <a:t>在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在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在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在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在</a:t>
            </a:r>
            <a:r>
              <a:rPr dirty="0" baseline="3472" sz="2400" spc="-2429">
                <a:latin typeface="宋体"/>
                <a:cs typeface="宋体"/>
              </a:rPr>
              <a:t>无</a:t>
            </a:r>
            <a:r>
              <a:rPr dirty="0" baseline="1736" sz="2400" spc="-2392">
                <a:latin typeface="宋体"/>
                <a:cs typeface="宋体"/>
              </a:rPr>
              <a:t>无</a:t>
            </a:r>
            <a:r>
              <a:rPr dirty="0" baseline="1736" sz="2400" spc="-2429">
                <a:latin typeface="宋体"/>
                <a:cs typeface="宋体"/>
              </a:rPr>
              <a:t>无</a:t>
            </a:r>
            <a:r>
              <a:rPr dirty="0" baseline="3472" sz="2400" spc="-2377">
                <a:latin typeface="宋体"/>
                <a:cs typeface="宋体"/>
              </a:rPr>
              <a:t>无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无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无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无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无</a:t>
            </a:r>
            <a:r>
              <a:rPr dirty="0" baseline="3472" sz="2400" spc="-2429">
                <a:latin typeface="宋体"/>
                <a:cs typeface="宋体"/>
              </a:rPr>
              <a:t>锡</a:t>
            </a:r>
            <a:r>
              <a:rPr dirty="0" baseline="1736" sz="2400" spc="-2392">
                <a:latin typeface="宋体"/>
                <a:cs typeface="宋体"/>
              </a:rPr>
              <a:t>锡</a:t>
            </a:r>
            <a:r>
              <a:rPr dirty="0" baseline="1736" sz="2400" spc="-2429">
                <a:latin typeface="宋体"/>
                <a:cs typeface="宋体"/>
              </a:rPr>
              <a:t>锡</a:t>
            </a:r>
            <a:r>
              <a:rPr dirty="0" baseline="3472" sz="2400" spc="-2377">
                <a:latin typeface="宋体"/>
                <a:cs typeface="宋体"/>
              </a:rPr>
              <a:t>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锡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锡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锡</a:t>
            </a:r>
            <a:r>
              <a:rPr dirty="0" baseline="3472" sz="2400" spc="-2429">
                <a:latin typeface="宋体"/>
                <a:cs typeface="宋体"/>
              </a:rPr>
              <a:t>和</a:t>
            </a:r>
            <a:r>
              <a:rPr dirty="0" baseline="1736" sz="2400" spc="-2392">
                <a:latin typeface="宋体"/>
                <a:cs typeface="宋体"/>
              </a:rPr>
              <a:t>和</a:t>
            </a:r>
            <a:r>
              <a:rPr dirty="0" baseline="1736" sz="2400" spc="-2429">
                <a:latin typeface="宋体"/>
                <a:cs typeface="宋体"/>
              </a:rPr>
              <a:t>和</a:t>
            </a:r>
            <a:r>
              <a:rPr dirty="0" baseline="3472" sz="2400" spc="-2377">
                <a:latin typeface="宋体"/>
                <a:cs typeface="宋体"/>
              </a:rPr>
              <a:t>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和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和</a:t>
            </a:r>
            <a:r>
              <a:rPr dirty="0" baseline="3472" sz="2400" spc="-2429">
                <a:latin typeface="宋体"/>
                <a:cs typeface="宋体"/>
              </a:rPr>
              <a:t>北</a:t>
            </a:r>
            <a:r>
              <a:rPr dirty="0" baseline="1736" sz="2400" spc="-2392">
                <a:latin typeface="宋体"/>
                <a:cs typeface="宋体"/>
              </a:rPr>
              <a:t>北</a:t>
            </a:r>
            <a:r>
              <a:rPr dirty="0" baseline="1736" sz="2400" spc="-2429">
                <a:latin typeface="宋体"/>
                <a:cs typeface="宋体"/>
              </a:rPr>
              <a:t>北</a:t>
            </a:r>
            <a:r>
              <a:rPr dirty="0" baseline="3472" sz="2400" spc="-2377">
                <a:latin typeface="宋体"/>
                <a:cs typeface="宋体"/>
              </a:rPr>
              <a:t>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北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北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北</a:t>
            </a:r>
            <a:r>
              <a:rPr dirty="0" baseline="1736" sz="2400" spc="-2429">
                <a:latin typeface="宋体"/>
                <a:cs typeface="宋体"/>
              </a:rPr>
              <a:t>京</a:t>
            </a:r>
            <a:r>
              <a:rPr dirty="0" baseline="3472" sz="2400" spc="-2392">
                <a:latin typeface="宋体"/>
                <a:cs typeface="宋体"/>
              </a:rPr>
              <a:t>京</a:t>
            </a:r>
            <a:r>
              <a:rPr dirty="0" baseline="3472" sz="2400" spc="-2429">
                <a:latin typeface="宋体"/>
                <a:cs typeface="宋体"/>
              </a:rPr>
              <a:t>京</a:t>
            </a:r>
            <a:r>
              <a:rPr dirty="0" baseline="1736" sz="2400" spc="-2377">
                <a:latin typeface="宋体"/>
                <a:cs typeface="宋体"/>
              </a:rPr>
              <a:t>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京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京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京</a:t>
            </a:r>
            <a:r>
              <a:rPr dirty="0" baseline="1736" sz="2400" spc="-2429">
                <a:latin typeface="宋体"/>
                <a:cs typeface="宋体"/>
              </a:rPr>
              <a:t>建</a:t>
            </a:r>
            <a:r>
              <a:rPr dirty="0" baseline="3472" sz="2400" spc="-2392">
                <a:latin typeface="宋体"/>
                <a:cs typeface="宋体"/>
              </a:rPr>
              <a:t>建</a:t>
            </a:r>
            <a:r>
              <a:rPr dirty="0" baseline="1736" sz="2400" spc="-2429">
                <a:latin typeface="宋体"/>
                <a:cs typeface="宋体"/>
              </a:rPr>
              <a:t>建</a:t>
            </a:r>
            <a:r>
              <a:rPr dirty="0" baseline="3472" sz="2400" spc="-2377">
                <a:latin typeface="宋体"/>
                <a:cs typeface="宋体"/>
              </a:rPr>
              <a:t>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建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建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建</a:t>
            </a:r>
            <a:r>
              <a:rPr dirty="0" baseline="3472" sz="2400" spc="-2429">
                <a:latin typeface="宋体"/>
                <a:cs typeface="宋体"/>
              </a:rPr>
              <a:t>枱</a:t>
            </a:r>
            <a:r>
              <a:rPr dirty="0" baseline="1736" sz="2400" spc="-2392">
                <a:latin typeface="宋体"/>
                <a:cs typeface="宋体"/>
              </a:rPr>
              <a:t>枱</a:t>
            </a:r>
            <a:r>
              <a:rPr dirty="0" baseline="1736" sz="2400" spc="-2429">
                <a:latin typeface="宋体"/>
                <a:cs typeface="宋体"/>
              </a:rPr>
              <a:t>枱</a:t>
            </a:r>
            <a:r>
              <a:rPr dirty="0" baseline="3472" sz="2400" spc="-2377">
                <a:latin typeface="宋体"/>
                <a:cs typeface="宋体"/>
              </a:rPr>
              <a:t>枱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baseline="1736" sz="2400" spc="-2429">
                <a:latin typeface="宋体"/>
                <a:cs typeface="宋体"/>
              </a:rPr>
              <a:t>柚</a:t>
            </a:r>
            <a:r>
              <a:rPr dirty="0" baseline="3472" sz="2400" spc="-2392">
                <a:latin typeface="宋体"/>
                <a:cs typeface="宋体"/>
              </a:rPr>
              <a:t>柚</a:t>
            </a:r>
            <a:r>
              <a:rPr dirty="0" baseline="1736" sz="2400" spc="-2429">
                <a:latin typeface="宋体"/>
                <a:cs typeface="宋体"/>
              </a:rPr>
              <a:t>柚</a:t>
            </a:r>
            <a:r>
              <a:rPr dirty="0" baseline="3472" sz="2400" spc="-2377"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baseline="3472" sz="2400" spc="-2429">
                <a:latin typeface="宋体"/>
                <a:cs typeface="宋体"/>
              </a:rPr>
              <a:t>柌</a:t>
            </a:r>
            <a:r>
              <a:rPr dirty="0" baseline="1736" sz="2400" spc="-2392">
                <a:latin typeface="宋体"/>
                <a:cs typeface="宋体"/>
              </a:rPr>
              <a:t>柌</a:t>
            </a:r>
            <a:r>
              <a:rPr dirty="0" baseline="1736" sz="2400" spc="-2429">
                <a:latin typeface="宋体"/>
                <a:cs typeface="宋体"/>
              </a:rPr>
              <a:t>柌</a:t>
            </a:r>
            <a:r>
              <a:rPr dirty="0" baseline="3472" sz="2400" spc="-2377">
                <a:latin typeface="宋体"/>
                <a:cs typeface="宋体"/>
              </a:rPr>
              <a:t>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柌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柌</a:t>
            </a:r>
            <a:r>
              <a:rPr dirty="0" baseline="1736" sz="2400" spc="-2429">
                <a:latin typeface="宋体"/>
                <a:cs typeface="宋体"/>
              </a:rPr>
              <a:t>个</a:t>
            </a:r>
            <a:r>
              <a:rPr dirty="0" baseline="3472" sz="2400" spc="-2392">
                <a:latin typeface="宋体"/>
                <a:cs typeface="宋体"/>
              </a:rPr>
              <a:t>个</a:t>
            </a:r>
            <a:r>
              <a:rPr dirty="0" baseline="3472" sz="2400" spc="-2429">
                <a:latin typeface="宋体"/>
                <a:cs typeface="宋体"/>
              </a:rPr>
              <a:t>个</a:t>
            </a:r>
            <a:r>
              <a:rPr dirty="0" baseline="1736" sz="2400" spc="-2377">
                <a:latin typeface="宋体"/>
                <a:cs typeface="宋体"/>
              </a:rPr>
              <a:t>个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baseline="1736" sz="2400" spc="-2429">
                <a:latin typeface="宋体"/>
                <a:cs typeface="宋体"/>
              </a:rPr>
              <a:t>云</a:t>
            </a:r>
            <a:r>
              <a:rPr dirty="0" baseline="3472" sz="2400" spc="-2392">
                <a:latin typeface="宋体"/>
                <a:cs typeface="宋体"/>
              </a:rPr>
              <a:t>云</a:t>
            </a:r>
            <a:r>
              <a:rPr dirty="0" baseline="1736" sz="2400" spc="-2429">
                <a:latin typeface="宋体"/>
                <a:cs typeface="宋体"/>
              </a:rPr>
              <a:t>云</a:t>
            </a:r>
            <a:r>
              <a:rPr dirty="0" baseline="3472" sz="2400" spc="-2377"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baseline="3472" sz="2400" spc="-2429">
                <a:latin typeface="宋体"/>
                <a:cs typeface="宋体"/>
              </a:rPr>
              <a:t>计</a:t>
            </a:r>
            <a:r>
              <a:rPr dirty="0" baseline="1736" sz="2400" spc="-2392">
                <a:latin typeface="宋体"/>
                <a:cs typeface="宋体"/>
              </a:rPr>
              <a:t>计</a:t>
            </a:r>
            <a:r>
              <a:rPr dirty="0" baseline="1736" sz="2400" spc="-2429">
                <a:latin typeface="宋体"/>
                <a:cs typeface="宋体"/>
              </a:rPr>
              <a:t>计</a:t>
            </a:r>
            <a:r>
              <a:rPr dirty="0" baseline="3472" sz="2400" spc="-2377"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92"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77"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92"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心</a:t>
            </a:r>
            <a:r>
              <a:rPr dirty="0" baseline="3472" sz="2400" spc="-2392">
                <a:latin typeface="宋体"/>
                <a:cs typeface="宋体"/>
              </a:rPr>
              <a:t>心</a:t>
            </a:r>
            <a:r>
              <a:rPr dirty="0" baseline="3472" sz="2400" spc="-2429">
                <a:latin typeface="宋体"/>
                <a:cs typeface="宋体"/>
              </a:rPr>
              <a:t>心</a:t>
            </a:r>
            <a:r>
              <a:rPr dirty="0" baseline="1736" sz="2400" spc="-2377">
                <a:latin typeface="宋体"/>
                <a:cs typeface="宋体"/>
              </a:rPr>
              <a:t>心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baseline="1736" sz="2400" spc="-2429">
                <a:latin typeface="宋体"/>
                <a:cs typeface="宋体"/>
              </a:rPr>
              <a:t>；</a:t>
            </a:r>
            <a:r>
              <a:rPr dirty="0" baseline="3472" sz="2400" spc="-2392">
                <a:latin typeface="宋体"/>
                <a:cs typeface="宋体"/>
              </a:rPr>
              <a:t>；</a:t>
            </a:r>
            <a:r>
              <a:rPr dirty="0" baseline="1736" sz="2400" spc="-2429">
                <a:latin typeface="宋体"/>
                <a:cs typeface="宋体"/>
              </a:rPr>
              <a:t>；</a:t>
            </a:r>
            <a:r>
              <a:rPr dirty="0" baseline="3472" sz="2400" spc="-2377">
                <a:latin typeface="宋体"/>
                <a:cs typeface="宋体"/>
              </a:rPr>
              <a:t>；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endParaRPr sz="1600">
              <a:latin typeface="宋体"/>
              <a:cs typeface="宋体"/>
            </a:endParaRPr>
          </a:p>
          <a:p>
            <a:pPr marL="111125">
              <a:lnSpc>
                <a:spcPct val="100000"/>
              </a:lnSpc>
              <a:spcBef>
                <a:spcPts val="1415"/>
              </a:spcBef>
            </a:pPr>
            <a:r>
              <a:rPr dirty="0" baseline="3472" sz="2400" spc="-765">
                <a:latin typeface="Arial"/>
                <a:cs typeface="Arial"/>
              </a:rPr>
              <a:t>•</a:t>
            </a:r>
            <a:r>
              <a:rPr dirty="0" sz="1600" spc="-65">
                <a:solidFill>
                  <a:srgbClr val="C0C0C0"/>
                </a:solidFill>
                <a:latin typeface="Arial"/>
                <a:cs typeface="Arial"/>
              </a:rPr>
              <a:t>•</a:t>
            </a:r>
            <a:r>
              <a:rPr dirty="0" baseline="1736" sz="2400" spc="-2429">
                <a:latin typeface="宋体"/>
                <a:cs typeface="宋体"/>
              </a:rPr>
              <a:t>阿</a:t>
            </a:r>
            <a:r>
              <a:rPr dirty="0" baseline="3472" sz="2400" spc="-2392">
                <a:latin typeface="宋体"/>
                <a:cs typeface="宋体"/>
              </a:rPr>
              <a:t>阿</a:t>
            </a:r>
            <a:r>
              <a:rPr dirty="0" baseline="3472" sz="2400" spc="-2429">
                <a:latin typeface="宋体"/>
                <a:cs typeface="宋体"/>
              </a:rPr>
              <a:t>阿</a:t>
            </a:r>
            <a:r>
              <a:rPr dirty="0" baseline="1736" sz="2400" spc="-2377">
                <a:latin typeface="宋体"/>
                <a:cs typeface="宋体"/>
              </a:rPr>
              <a:t>阿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阿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阿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阿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阿</a:t>
            </a:r>
            <a:r>
              <a:rPr dirty="0" baseline="3472" sz="2400" spc="-2429">
                <a:latin typeface="宋体"/>
                <a:cs typeface="宋体"/>
              </a:rPr>
              <a:t>枠</a:t>
            </a:r>
            <a:r>
              <a:rPr dirty="0" baseline="1736" sz="2400" spc="-2392">
                <a:latin typeface="宋体"/>
                <a:cs typeface="宋体"/>
              </a:rPr>
              <a:t>枠</a:t>
            </a:r>
            <a:r>
              <a:rPr dirty="0" baseline="3472" sz="2400" spc="-2429">
                <a:latin typeface="宋体"/>
                <a:cs typeface="宋体"/>
              </a:rPr>
              <a:t>枠</a:t>
            </a:r>
            <a:r>
              <a:rPr dirty="0" baseline="1736" sz="2400" spc="-2377">
                <a:latin typeface="宋体"/>
                <a:cs typeface="宋体"/>
              </a:rPr>
              <a:t>枠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枠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枠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枠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枠</a:t>
            </a:r>
            <a:r>
              <a:rPr dirty="0" baseline="3472" sz="2400" spc="-2429">
                <a:latin typeface="宋体"/>
                <a:cs typeface="宋体"/>
              </a:rPr>
              <a:t>巴</a:t>
            </a:r>
            <a:r>
              <a:rPr dirty="0" baseline="1736" sz="2400" spc="-2392">
                <a:latin typeface="宋体"/>
                <a:cs typeface="宋体"/>
              </a:rPr>
              <a:t>巴</a:t>
            </a:r>
            <a:r>
              <a:rPr dirty="0" baseline="3472" sz="2400" spc="-2429">
                <a:latin typeface="宋体"/>
                <a:cs typeface="宋体"/>
              </a:rPr>
              <a:t>巴</a:t>
            </a:r>
            <a:r>
              <a:rPr dirty="0" baseline="1736" sz="2400" spc="-2377">
                <a:latin typeface="宋体"/>
                <a:cs typeface="宋体"/>
              </a:rPr>
              <a:t>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巴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巴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巴</a:t>
            </a:r>
            <a:r>
              <a:rPr dirty="0" baseline="3472" sz="2400" spc="-2429">
                <a:latin typeface="宋体"/>
                <a:cs typeface="宋体"/>
              </a:rPr>
              <a:t>巴</a:t>
            </a:r>
            <a:r>
              <a:rPr dirty="0" baseline="1736" sz="2400" spc="-2392">
                <a:latin typeface="宋体"/>
                <a:cs typeface="宋体"/>
              </a:rPr>
              <a:t>巴</a:t>
            </a:r>
            <a:r>
              <a:rPr dirty="0" baseline="1736" sz="2400" spc="-2429">
                <a:latin typeface="宋体"/>
                <a:cs typeface="宋体"/>
              </a:rPr>
              <a:t>巴</a:t>
            </a:r>
            <a:r>
              <a:rPr dirty="0" baseline="3472" sz="2400" spc="-2377">
                <a:latin typeface="宋体"/>
                <a:cs typeface="宋体"/>
              </a:rPr>
              <a:t>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巴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巴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巴</a:t>
            </a:r>
            <a:r>
              <a:rPr dirty="0" baseline="1736" sz="2400" spc="-2429">
                <a:latin typeface="宋体"/>
                <a:cs typeface="宋体"/>
              </a:rPr>
              <a:t>成</a:t>
            </a:r>
            <a:r>
              <a:rPr dirty="0" baseline="3472" sz="2400" spc="-2392">
                <a:latin typeface="宋体"/>
                <a:cs typeface="宋体"/>
              </a:rPr>
              <a:t>成</a:t>
            </a:r>
            <a:r>
              <a:rPr dirty="0" baseline="1736" sz="2400" spc="-2429">
                <a:latin typeface="宋体"/>
                <a:cs typeface="宋体"/>
              </a:rPr>
              <a:t>成</a:t>
            </a:r>
            <a:r>
              <a:rPr dirty="0" baseline="3472" sz="2400" spc="-2377">
                <a:latin typeface="宋体"/>
                <a:cs typeface="宋体"/>
              </a:rPr>
              <a:t>成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baseline="1736" sz="2400" spc="-2429">
                <a:latin typeface="宋体"/>
                <a:cs typeface="宋体"/>
              </a:rPr>
              <a:t>枱</a:t>
            </a:r>
            <a:r>
              <a:rPr dirty="0" baseline="3472" sz="2400" spc="-2392">
                <a:latin typeface="宋体"/>
                <a:cs typeface="宋体"/>
              </a:rPr>
              <a:t>枱</a:t>
            </a:r>
            <a:r>
              <a:rPr dirty="0" baseline="3472" sz="2400" spc="-2429">
                <a:latin typeface="宋体"/>
                <a:cs typeface="宋体"/>
              </a:rPr>
              <a:t>枱</a:t>
            </a:r>
            <a:r>
              <a:rPr dirty="0" baseline="1736" sz="2400" spc="-2377">
                <a:latin typeface="宋体"/>
                <a:cs typeface="宋体"/>
              </a:rPr>
              <a:t>枱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baseline="3472" sz="2400" spc="-2429">
                <a:latin typeface="宋体"/>
                <a:cs typeface="宋体"/>
              </a:rPr>
              <a:t>柚</a:t>
            </a:r>
            <a:r>
              <a:rPr dirty="0" baseline="1736" sz="2400" spc="-2392">
                <a:latin typeface="宋体"/>
                <a:cs typeface="宋体"/>
              </a:rPr>
              <a:t>柚</a:t>
            </a:r>
            <a:r>
              <a:rPr dirty="0" baseline="1736" sz="2400" spc="-2429">
                <a:latin typeface="宋体"/>
                <a:cs typeface="宋体"/>
              </a:rPr>
              <a:t>柚</a:t>
            </a:r>
            <a:r>
              <a:rPr dirty="0" baseline="3472" sz="2400" spc="-2377"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baseline="1736" sz="2400" spc="-2429">
                <a:latin typeface="宋体"/>
                <a:cs typeface="宋体"/>
              </a:rPr>
              <a:t>阿</a:t>
            </a:r>
            <a:r>
              <a:rPr dirty="0" baseline="3472" sz="2400" spc="-2392">
                <a:latin typeface="宋体"/>
                <a:cs typeface="宋体"/>
              </a:rPr>
              <a:t>阿</a:t>
            </a:r>
            <a:r>
              <a:rPr dirty="0" baseline="1736" sz="2400" spc="-2429">
                <a:latin typeface="宋体"/>
                <a:cs typeface="宋体"/>
              </a:rPr>
              <a:t>阿</a:t>
            </a:r>
            <a:r>
              <a:rPr dirty="0" baseline="3472" sz="2400" spc="-2377">
                <a:latin typeface="宋体"/>
                <a:cs typeface="宋体"/>
              </a:rPr>
              <a:t>阿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阿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阿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阿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阿</a:t>
            </a:r>
            <a:r>
              <a:rPr dirty="0" baseline="1736" sz="2400" spc="-2429">
                <a:latin typeface="宋体"/>
                <a:cs typeface="宋体"/>
              </a:rPr>
              <a:t>枠</a:t>
            </a:r>
            <a:r>
              <a:rPr dirty="0" baseline="3472" sz="2400" spc="-2392">
                <a:latin typeface="宋体"/>
                <a:cs typeface="宋体"/>
              </a:rPr>
              <a:t>枠</a:t>
            </a:r>
            <a:r>
              <a:rPr dirty="0" baseline="1736" sz="2400" spc="-2429">
                <a:latin typeface="宋体"/>
                <a:cs typeface="宋体"/>
              </a:rPr>
              <a:t>枠</a:t>
            </a:r>
            <a:r>
              <a:rPr dirty="0" baseline="3472" sz="2400" spc="-2377">
                <a:latin typeface="宋体"/>
                <a:cs typeface="宋体"/>
              </a:rPr>
              <a:t>枠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枠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枠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枠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枠</a:t>
            </a:r>
            <a:r>
              <a:rPr dirty="0" baseline="1736" sz="2400" spc="-2429">
                <a:latin typeface="宋体"/>
                <a:cs typeface="宋体"/>
              </a:rPr>
              <a:t>云</a:t>
            </a:r>
            <a:r>
              <a:rPr dirty="0" baseline="3472" sz="2400" spc="-2392">
                <a:latin typeface="宋体"/>
                <a:cs typeface="宋体"/>
              </a:rPr>
              <a:t>云</a:t>
            </a:r>
            <a:r>
              <a:rPr dirty="0" baseline="3472" sz="2400" spc="-2429">
                <a:latin typeface="宋体"/>
                <a:cs typeface="宋体"/>
              </a:rPr>
              <a:t>云</a:t>
            </a:r>
            <a:r>
              <a:rPr dirty="0" baseline="1736" sz="2400" spc="-2377"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baseline="1736" sz="2400" spc="-2429">
                <a:latin typeface="宋体"/>
                <a:cs typeface="宋体"/>
              </a:rPr>
              <a:t>公</a:t>
            </a:r>
            <a:r>
              <a:rPr dirty="0" baseline="3472" sz="2400" spc="-2392">
                <a:latin typeface="宋体"/>
                <a:cs typeface="宋体"/>
              </a:rPr>
              <a:t>公</a:t>
            </a:r>
            <a:r>
              <a:rPr dirty="0" baseline="1736" sz="2400" spc="-2429">
                <a:latin typeface="宋体"/>
                <a:cs typeface="宋体"/>
              </a:rPr>
              <a:t>公</a:t>
            </a:r>
            <a:r>
              <a:rPr dirty="0" baseline="3472" sz="2400" spc="-2377">
                <a:latin typeface="宋体"/>
                <a:cs typeface="宋体"/>
              </a:rPr>
              <a:t>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公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公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公</a:t>
            </a:r>
            <a:r>
              <a:rPr dirty="0" baseline="3472" sz="2400" spc="-2429">
                <a:latin typeface="宋体"/>
                <a:cs typeface="宋体"/>
              </a:rPr>
              <a:t>司</a:t>
            </a:r>
            <a:r>
              <a:rPr dirty="0" baseline="1736" sz="2400" spc="-2392">
                <a:latin typeface="宋体"/>
                <a:cs typeface="宋体"/>
              </a:rPr>
              <a:t>司</a:t>
            </a:r>
            <a:r>
              <a:rPr dirty="0" baseline="1736" sz="2400" spc="-2429">
                <a:latin typeface="宋体"/>
                <a:cs typeface="宋体"/>
              </a:rPr>
              <a:t>司</a:t>
            </a:r>
            <a:r>
              <a:rPr dirty="0" baseline="3472" sz="2400" spc="-2377">
                <a:latin typeface="宋体"/>
                <a:cs typeface="宋体"/>
              </a:rPr>
              <a:t>司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司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司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司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司</a:t>
            </a:r>
            <a:r>
              <a:rPr dirty="0" baseline="3472" sz="2400" spc="-2429">
                <a:latin typeface="宋体"/>
                <a:cs typeface="宋体"/>
              </a:rPr>
              <a:t>。</a:t>
            </a:r>
            <a:r>
              <a:rPr dirty="0" baseline="1736" sz="2400" spc="-2392">
                <a:latin typeface="宋体"/>
                <a:cs typeface="宋体"/>
              </a:rPr>
              <a:t>。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77"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baseline="1736" sz="2400" spc="-2429">
                <a:latin typeface="宋体"/>
                <a:cs typeface="宋体"/>
              </a:rPr>
              <a:t>还</a:t>
            </a:r>
            <a:r>
              <a:rPr dirty="0" baseline="3472" sz="2400" spc="-2392">
                <a:latin typeface="宋体"/>
                <a:cs typeface="宋体"/>
              </a:rPr>
              <a:t>还</a:t>
            </a:r>
            <a:r>
              <a:rPr dirty="0" baseline="3472" sz="2400" spc="-2429">
                <a:latin typeface="宋体"/>
                <a:cs typeface="宋体"/>
              </a:rPr>
              <a:t>还</a:t>
            </a:r>
            <a:r>
              <a:rPr dirty="0" baseline="1736" sz="2400" spc="-2377">
                <a:latin typeface="宋体"/>
                <a:cs typeface="宋体"/>
              </a:rPr>
              <a:t>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还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还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还</a:t>
            </a:r>
            <a:r>
              <a:rPr dirty="0" baseline="1736" sz="2400" spc="-2429">
                <a:latin typeface="宋体"/>
                <a:cs typeface="宋体"/>
              </a:rPr>
              <a:t>有</a:t>
            </a:r>
            <a:r>
              <a:rPr dirty="0" baseline="3472" sz="2400" spc="-2392">
                <a:latin typeface="宋体"/>
                <a:cs typeface="宋体"/>
              </a:rPr>
              <a:t>有</a:t>
            </a:r>
            <a:r>
              <a:rPr dirty="0" baseline="3472" sz="2400" spc="-2429">
                <a:latin typeface="宋体"/>
                <a:cs typeface="宋体"/>
              </a:rPr>
              <a:t>有</a:t>
            </a:r>
            <a:r>
              <a:rPr dirty="0" baseline="1736" sz="2400" spc="-2377">
                <a:latin typeface="宋体"/>
                <a:cs typeface="宋体"/>
              </a:rPr>
              <a:t>有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有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有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有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有</a:t>
            </a:r>
            <a:r>
              <a:rPr dirty="0" baseline="1736" sz="2400" spc="-2429">
                <a:latin typeface="宋体"/>
                <a:cs typeface="宋体"/>
              </a:rPr>
              <a:t>恀</a:t>
            </a:r>
            <a:r>
              <a:rPr dirty="0" baseline="3472" sz="2400" spc="-2392">
                <a:latin typeface="宋体"/>
                <a:cs typeface="宋体"/>
              </a:rPr>
              <a:t>恀</a:t>
            </a:r>
            <a:r>
              <a:rPr dirty="0" baseline="3472" sz="2400" spc="-2429">
                <a:latin typeface="宋体"/>
                <a:cs typeface="宋体"/>
              </a:rPr>
              <a:t>恀</a:t>
            </a:r>
            <a:r>
              <a:rPr dirty="0" baseline="1736" sz="2400" spc="-2377">
                <a:latin typeface="宋体"/>
                <a:cs typeface="宋体"/>
              </a:rPr>
              <a:t>恀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恀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恀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恀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恀</a:t>
            </a:r>
            <a:r>
              <a:rPr dirty="0" baseline="1736" sz="2400" spc="-2429">
                <a:latin typeface="宋体"/>
                <a:cs typeface="宋体"/>
              </a:rPr>
              <a:t>多</a:t>
            </a:r>
            <a:r>
              <a:rPr dirty="0" baseline="3472" sz="2400" spc="-2392">
                <a:latin typeface="宋体"/>
                <a:cs typeface="宋体"/>
              </a:rPr>
              <a:t>多</a:t>
            </a:r>
            <a:r>
              <a:rPr dirty="0" baseline="3472" sz="2400" spc="-2429">
                <a:latin typeface="宋体"/>
                <a:cs typeface="宋体"/>
              </a:rPr>
              <a:t>多</a:t>
            </a:r>
            <a:r>
              <a:rPr dirty="0" baseline="1736" sz="2400" spc="-2377">
                <a:latin typeface="宋体"/>
                <a:cs typeface="宋体"/>
              </a:rPr>
              <a:t>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多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多</a:t>
            </a:r>
            <a:r>
              <a:rPr dirty="0" baseline="1736" sz="2400" spc="-2429">
                <a:latin typeface="宋体"/>
                <a:cs typeface="宋体"/>
              </a:rPr>
              <a:t>公</a:t>
            </a:r>
            <a:r>
              <a:rPr dirty="0" baseline="3472" sz="2400" spc="-2392">
                <a:latin typeface="宋体"/>
                <a:cs typeface="宋体"/>
              </a:rPr>
              <a:t>公</a:t>
            </a:r>
            <a:r>
              <a:rPr dirty="0" baseline="3472" sz="2400" spc="-2429">
                <a:latin typeface="宋体"/>
                <a:cs typeface="宋体"/>
              </a:rPr>
              <a:t>公</a:t>
            </a:r>
            <a:r>
              <a:rPr dirty="0" baseline="1736" sz="2400" spc="-2377">
                <a:latin typeface="宋体"/>
                <a:cs typeface="宋体"/>
              </a:rPr>
              <a:t>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公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公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公</a:t>
            </a:r>
            <a:r>
              <a:rPr dirty="0" baseline="1736" sz="2400" spc="-2429">
                <a:latin typeface="宋体"/>
                <a:cs typeface="宋体"/>
              </a:rPr>
              <a:t>司</a:t>
            </a:r>
            <a:r>
              <a:rPr dirty="0" baseline="3472" sz="2400" spc="-2392">
                <a:latin typeface="宋体"/>
                <a:cs typeface="宋体"/>
              </a:rPr>
              <a:t>司</a:t>
            </a:r>
            <a:r>
              <a:rPr dirty="0" baseline="3472" sz="2400" spc="-2429">
                <a:latin typeface="宋体"/>
                <a:cs typeface="宋体"/>
              </a:rPr>
              <a:t>司</a:t>
            </a:r>
            <a:r>
              <a:rPr dirty="0" baseline="1736" sz="2400" spc="-2377">
                <a:latin typeface="宋体"/>
                <a:cs typeface="宋体"/>
              </a:rPr>
              <a:t>司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司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司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司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司</a:t>
            </a:r>
            <a:r>
              <a:rPr dirty="0" baseline="1736" sz="2400" spc="-2429">
                <a:latin typeface="宋体"/>
                <a:cs typeface="宋体"/>
              </a:rPr>
              <a:t>触</a:t>
            </a:r>
            <a:r>
              <a:rPr dirty="0" baseline="3472" sz="2400" spc="-2392">
                <a:latin typeface="宋体"/>
                <a:cs typeface="宋体"/>
              </a:rPr>
              <a:t>触</a:t>
            </a:r>
            <a:r>
              <a:rPr dirty="0" baseline="3472" sz="2400" spc="-2429">
                <a:latin typeface="宋体"/>
                <a:cs typeface="宋体"/>
              </a:rPr>
              <a:t>触</a:t>
            </a:r>
            <a:r>
              <a:rPr dirty="0" baseline="1736" sz="2400" spc="-2377">
                <a:latin typeface="宋体"/>
                <a:cs typeface="宋体"/>
              </a:rPr>
              <a:t>触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触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触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触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触</a:t>
            </a:r>
            <a:r>
              <a:rPr dirty="0" baseline="1736" sz="2400" spc="-2429">
                <a:latin typeface="宋体"/>
                <a:cs typeface="宋体"/>
              </a:rPr>
              <a:t>云</a:t>
            </a:r>
            <a:r>
              <a:rPr dirty="0" baseline="3472" sz="2400" spc="-2392">
                <a:latin typeface="宋体"/>
                <a:cs typeface="宋体"/>
              </a:rPr>
              <a:t>云</a:t>
            </a:r>
            <a:r>
              <a:rPr dirty="0" baseline="3472" sz="2400" spc="-2429">
                <a:latin typeface="宋体"/>
                <a:cs typeface="宋体"/>
              </a:rPr>
              <a:t>云</a:t>
            </a:r>
            <a:r>
              <a:rPr dirty="0" baseline="1736" sz="2400" spc="-2377"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baseline="1736" sz="2400" spc="-2429">
                <a:latin typeface="宋体"/>
                <a:cs typeface="宋体"/>
              </a:rPr>
              <a:t>：</a:t>
            </a:r>
            <a:r>
              <a:rPr dirty="0" baseline="3472" sz="2400" spc="-2392">
                <a:latin typeface="宋体"/>
                <a:cs typeface="宋体"/>
              </a:rPr>
              <a:t>：</a:t>
            </a:r>
            <a:r>
              <a:rPr dirty="0" baseline="1736" sz="2400" spc="-2429">
                <a:latin typeface="宋体"/>
                <a:cs typeface="宋体"/>
              </a:rPr>
              <a:t>：</a:t>
            </a:r>
            <a:r>
              <a:rPr dirty="0" baseline="3472" sz="2400" spc="-2377">
                <a:latin typeface="宋体"/>
                <a:cs typeface="宋体"/>
              </a:rPr>
              <a:t>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：</a:t>
            </a:r>
            <a:r>
              <a:rPr dirty="0" baseline="1736" sz="2400" spc="-2429">
                <a:latin typeface="宋体"/>
                <a:cs typeface="宋体"/>
              </a:rPr>
              <a:t>腾</a:t>
            </a:r>
            <a:r>
              <a:rPr dirty="0" baseline="3472" sz="2400" spc="-2392">
                <a:latin typeface="宋体"/>
                <a:cs typeface="宋体"/>
              </a:rPr>
              <a:t>腾</a:t>
            </a:r>
            <a:r>
              <a:rPr dirty="0" baseline="3472" sz="2400" spc="-2429">
                <a:latin typeface="宋体"/>
                <a:cs typeface="宋体"/>
              </a:rPr>
              <a:t>腾</a:t>
            </a:r>
            <a:r>
              <a:rPr dirty="0" baseline="1736" sz="2400" spc="-2377">
                <a:latin typeface="宋体"/>
                <a:cs typeface="宋体"/>
              </a:rPr>
              <a:t>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腾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腾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腾</a:t>
            </a:r>
            <a:r>
              <a:rPr dirty="0" baseline="3472" sz="2400" spc="-2429">
                <a:latin typeface="宋体"/>
                <a:cs typeface="宋体"/>
              </a:rPr>
              <a:t>恧</a:t>
            </a:r>
            <a:r>
              <a:rPr dirty="0" baseline="1736" sz="2400" spc="-2392">
                <a:latin typeface="宋体"/>
                <a:cs typeface="宋体"/>
              </a:rPr>
              <a:t>恧</a:t>
            </a:r>
            <a:r>
              <a:rPr dirty="0" baseline="3472" sz="2400" spc="-2429">
                <a:latin typeface="宋体"/>
                <a:cs typeface="宋体"/>
              </a:rPr>
              <a:t>恧</a:t>
            </a:r>
            <a:r>
              <a:rPr dirty="0" baseline="1736" sz="2400" spc="-2377">
                <a:latin typeface="宋体"/>
                <a:cs typeface="宋体"/>
              </a:rPr>
              <a:t>恧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恧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恧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恧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恧</a:t>
            </a:r>
            <a:r>
              <a:rPr dirty="0" baseline="3472" sz="2400" spc="-2429">
                <a:latin typeface="宋体"/>
                <a:cs typeface="宋体"/>
              </a:rPr>
              <a:t>、</a:t>
            </a:r>
            <a:r>
              <a:rPr dirty="0" baseline="1736" sz="2400" spc="-2392">
                <a:latin typeface="宋体"/>
                <a:cs typeface="宋体"/>
              </a:rPr>
              <a:t>、</a:t>
            </a:r>
            <a:r>
              <a:rPr dirty="0" baseline="1736" sz="2400" spc="-2429">
                <a:latin typeface="宋体"/>
                <a:cs typeface="宋体"/>
              </a:rPr>
              <a:t>、</a:t>
            </a:r>
            <a:r>
              <a:rPr dirty="0" baseline="3472" sz="2400" spc="-2377"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baseline="1736" sz="2400" spc="-2429">
                <a:latin typeface="宋体"/>
                <a:cs typeface="宋体"/>
              </a:rPr>
              <a:t>盛</a:t>
            </a:r>
            <a:r>
              <a:rPr dirty="0" baseline="3472" sz="2400" spc="-2392">
                <a:latin typeface="宋体"/>
                <a:cs typeface="宋体"/>
              </a:rPr>
              <a:t>盛</a:t>
            </a:r>
            <a:r>
              <a:rPr dirty="0" baseline="3472" sz="2400" spc="-2429">
                <a:latin typeface="宋体"/>
                <a:cs typeface="宋体"/>
              </a:rPr>
              <a:t>盛</a:t>
            </a:r>
            <a:r>
              <a:rPr dirty="0" baseline="1736" sz="2400" spc="-2377">
                <a:latin typeface="宋体"/>
                <a:cs typeface="宋体"/>
              </a:rPr>
              <a:t>盛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盛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盛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盛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盛</a:t>
            </a:r>
            <a:r>
              <a:rPr dirty="0" baseline="3472" sz="2400" spc="-2429">
                <a:latin typeface="宋体"/>
                <a:cs typeface="宋体"/>
              </a:rPr>
              <a:t>大</a:t>
            </a:r>
            <a:r>
              <a:rPr dirty="0" baseline="1736" sz="2400" spc="-2392">
                <a:latin typeface="宋体"/>
                <a:cs typeface="宋体"/>
              </a:rPr>
              <a:t>大</a:t>
            </a:r>
            <a:r>
              <a:rPr dirty="0" baseline="3472" sz="2400" spc="-2429">
                <a:latin typeface="宋体"/>
                <a:cs typeface="宋体"/>
              </a:rPr>
              <a:t>大</a:t>
            </a:r>
            <a:r>
              <a:rPr dirty="0" baseline="1736" sz="2400" spc="-2377">
                <a:latin typeface="宋体"/>
                <a:cs typeface="宋体"/>
              </a:rPr>
              <a:t>大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baseline="1736" sz="2400" spc="-2429">
                <a:latin typeface="宋体"/>
                <a:cs typeface="宋体"/>
              </a:rPr>
              <a:t>、</a:t>
            </a:r>
            <a:r>
              <a:rPr dirty="0" baseline="3472" sz="2400" spc="-2392">
                <a:latin typeface="宋体"/>
                <a:cs typeface="宋体"/>
              </a:rPr>
              <a:t>、</a:t>
            </a:r>
            <a:r>
              <a:rPr dirty="0" baseline="1736" sz="2400" spc="-2429">
                <a:latin typeface="宋体"/>
                <a:cs typeface="宋体"/>
              </a:rPr>
              <a:t>、</a:t>
            </a:r>
            <a:r>
              <a:rPr dirty="0" baseline="3472" sz="2400" spc="-2377"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baseline="1736" sz="2400" spc="-2429">
                <a:latin typeface="宋体"/>
                <a:cs typeface="宋体"/>
              </a:rPr>
              <a:t>广</a:t>
            </a:r>
            <a:r>
              <a:rPr dirty="0" baseline="3472" sz="2400" spc="-2392">
                <a:latin typeface="宋体"/>
                <a:cs typeface="宋体"/>
              </a:rPr>
              <a:t>广</a:t>
            </a:r>
            <a:r>
              <a:rPr dirty="0" baseline="3472" sz="2400" spc="-2429">
                <a:latin typeface="宋体"/>
                <a:cs typeface="宋体"/>
              </a:rPr>
              <a:t>广</a:t>
            </a:r>
            <a:r>
              <a:rPr dirty="0" baseline="1736" sz="2400" spc="-2377">
                <a:latin typeface="宋体"/>
                <a:cs typeface="宋体"/>
              </a:rPr>
              <a:t>广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广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广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广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广</a:t>
            </a:r>
            <a:r>
              <a:rPr dirty="0" baseline="1736" sz="2400" spc="-2429">
                <a:latin typeface="宋体"/>
                <a:cs typeface="宋体"/>
              </a:rPr>
              <a:t>达</a:t>
            </a:r>
            <a:r>
              <a:rPr dirty="0" baseline="3472" sz="2400" spc="-2392">
                <a:latin typeface="宋体"/>
                <a:cs typeface="宋体"/>
              </a:rPr>
              <a:t>达</a:t>
            </a:r>
            <a:r>
              <a:rPr dirty="0" baseline="3472" sz="2400" spc="-2429">
                <a:latin typeface="宋体"/>
                <a:cs typeface="宋体"/>
              </a:rPr>
              <a:t>达</a:t>
            </a:r>
            <a:r>
              <a:rPr dirty="0" baseline="1736" sz="2400" spc="-2377">
                <a:latin typeface="宋体"/>
                <a:cs typeface="宋体"/>
              </a:rPr>
              <a:t>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达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达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达</a:t>
            </a:r>
            <a:r>
              <a:rPr dirty="0" baseline="3472" sz="2400" spc="-2429">
                <a:latin typeface="宋体"/>
                <a:cs typeface="宋体"/>
              </a:rPr>
              <a:t>、</a:t>
            </a:r>
            <a:r>
              <a:rPr dirty="0" baseline="1736" sz="2400" spc="-2392">
                <a:latin typeface="宋体"/>
                <a:cs typeface="宋体"/>
              </a:rPr>
              <a:t>、</a:t>
            </a:r>
            <a:r>
              <a:rPr dirty="0" baseline="1736" sz="2400" spc="-2429">
                <a:latin typeface="宋体"/>
                <a:cs typeface="宋体"/>
              </a:rPr>
              <a:t>、</a:t>
            </a:r>
            <a:r>
              <a:rPr dirty="0" baseline="3472" sz="2400" spc="-2377"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endParaRPr sz="1600">
              <a:latin typeface="宋体"/>
              <a:cs typeface="宋体"/>
            </a:endParaRPr>
          </a:p>
          <a:p>
            <a:pPr marL="111125">
              <a:lnSpc>
                <a:spcPct val="100000"/>
              </a:lnSpc>
              <a:spcBef>
                <a:spcPts val="10"/>
              </a:spcBef>
            </a:pPr>
            <a:r>
              <a:rPr dirty="0" baseline="3472" sz="2400" spc="-1125" b="1">
                <a:latin typeface="Times New Roman"/>
                <a:cs typeface="Times New Roman"/>
              </a:rPr>
              <a:t>8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8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664" b="1">
                <a:latin typeface="Times New Roman"/>
                <a:cs typeface="Times New Roman"/>
              </a:rPr>
              <a:t>A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A</a:t>
            </a:r>
            <a:r>
              <a:rPr dirty="0" baseline="3472" sz="2400" spc="-1395" b="1">
                <a:latin typeface="Times New Roman"/>
                <a:cs typeface="Times New Roman"/>
              </a:rPr>
              <a:t>P</a:t>
            </a:r>
            <a:r>
              <a:rPr dirty="0" sz="1600" spc="-75" b="1">
                <a:solidFill>
                  <a:srgbClr val="C0C0C0"/>
                </a:solidFill>
                <a:latin typeface="Times New Roman"/>
                <a:cs typeface="Times New Roman"/>
              </a:rPr>
              <a:t>P</a:t>
            </a:r>
            <a:r>
              <a:rPr dirty="0" baseline="3472" sz="2400" spc="-1395" b="1">
                <a:latin typeface="Times New Roman"/>
                <a:cs typeface="Times New Roman"/>
              </a:rPr>
              <a:t>P</a:t>
            </a:r>
            <a:r>
              <a:rPr dirty="0" sz="1600" spc="-75" b="1">
                <a:solidFill>
                  <a:srgbClr val="C0C0C0"/>
                </a:solidFill>
                <a:latin typeface="Times New Roman"/>
                <a:cs typeface="Times New Roman"/>
              </a:rPr>
              <a:t>P</a:t>
            </a:r>
            <a:r>
              <a:rPr dirty="0" baseline="3472" sz="2400" spc="-2429">
                <a:latin typeface="宋体"/>
                <a:cs typeface="宋体"/>
              </a:rPr>
              <a:t>、</a:t>
            </a:r>
            <a:r>
              <a:rPr dirty="0" baseline="1736" sz="2400" spc="-2392">
                <a:latin typeface="宋体"/>
                <a:cs typeface="宋体"/>
              </a:rPr>
              <a:t>、</a:t>
            </a:r>
            <a:r>
              <a:rPr dirty="0" baseline="1736" sz="2400" spc="-2429">
                <a:latin typeface="宋体"/>
                <a:cs typeface="宋体"/>
              </a:rPr>
              <a:t>、</a:t>
            </a:r>
            <a:r>
              <a:rPr dirty="0" baseline="3472" sz="2400" spc="-2377"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baseline="1736" sz="2400" spc="-2429">
                <a:latin typeface="宋体"/>
                <a:cs typeface="宋体"/>
              </a:rPr>
              <a:t>世</a:t>
            </a:r>
            <a:r>
              <a:rPr dirty="0" baseline="3472" sz="2400" spc="-2392">
                <a:latin typeface="宋体"/>
                <a:cs typeface="宋体"/>
              </a:rPr>
              <a:t>世</a:t>
            </a:r>
            <a:r>
              <a:rPr dirty="0" baseline="3472" sz="2400" spc="-2429">
                <a:latin typeface="宋体"/>
                <a:cs typeface="宋体"/>
              </a:rPr>
              <a:t>世</a:t>
            </a:r>
            <a:r>
              <a:rPr dirty="0" baseline="1736" sz="2400" spc="-2377">
                <a:latin typeface="宋体"/>
                <a:cs typeface="宋体"/>
              </a:rPr>
              <a:t>世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世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世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世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世</a:t>
            </a:r>
            <a:r>
              <a:rPr dirty="0" baseline="1736" sz="2400" spc="-2429">
                <a:latin typeface="宋体"/>
                <a:cs typeface="宋体"/>
              </a:rPr>
              <a:t>纪</a:t>
            </a:r>
            <a:r>
              <a:rPr dirty="0" baseline="3472" sz="2400" spc="-2392">
                <a:latin typeface="宋体"/>
                <a:cs typeface="宋体"/>
              </a:rPr>
              <a:t>纪</a:t>
            </a:r>
            <a:r>
              <a:rPr dirty="0" baseline="3472" sz="2400" spc="-2429">
                <a:latin typeface="宋体"/>
                <a:cs typeface="宋体"/>
              </a:rPr>
              <a:t>纪</a:t>
            </a:r>
            <a:r>
              <a:rPr dirty="0" baseline="1736" sz="2400" spc="-2377">
                <a:latin typeface="宋体"/>
                <a:cs typeface="宋体"/>
              </a:rPr>
              <a:t>纪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纪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纪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纪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纪</a:t>
            </a:r>
            <a:r>
              <a:rPr dirty="0" baseline="1736" sz="2400" spc="-2429">
                <a:latin typeface="宋体"/>
                <a:cs typeface="宋体"/>
              </a:rPr>
              <a:t>互</a:t>
            </a:r>
            <a:r>
              <a:rPr dirty="0" baseline="3472" sz="2400" spc="-2392">
                <a:latin typeface="宋体"/>
                <a:cs typeface="宋体"/>
              </a:rPr>
              <a:t>互</a:t>
            </a:r>
            <a:r>
              <a:rPr dirty="0" baseline="3472" sz="2400" spc="-2429">
                <a:latin typeface="宋体"/>
                <a:cs typeface="宋体"/>
              </a:rPr>
              <a:t>互</a:t>
            </a:r>
            <a:r>
              <a:rPr dirty="0" baseline="1736" sz="2400" spc="-2377">
                <a:latin typeface="宋体"/>
                <a:cs typeface="宋体"/>
              </a:rPr>
              <a:t>互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互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互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互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互</a:t>
            </a:r>
            <a:r>
              <a:rPr dirty="0" baseline="1736" sz="2400" spc="-2429">
                <a:latin typeface="宋体"/>
                <a:cs typeface="宋体"/>
              </a:rPr>
              <a:t>枹</a:t>
            </a:r>
            <a:r>
              <a:rPr dirty="0" baseline="3472" sz="2400" spc="-2392">
                <a:latin typeface="宋体"/>
                <a:cs typeface="宋体"/>
              </a:rPr>
              <a:t>枹</a:t>
            </a:r>
            <a:r>
              <a:rPr dirty="0" baseline="3472" sz="2400" spc="-2429">
                <a:latin typeface="宋体"/>
                <a:cs typeface="宋体"/>
              </a:rPr>
              <a:t>枹</a:t>
            </a:r>
            <a:r>
              <a:rPr dirty="0" baseline="1736" sz="2400" spc="-2377">
                <a:latin typeface="宋体"/>
                <a:cs typeface="宋体"/>
              </a:rPr>
              <a:t>枹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枹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枹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枹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枹</a:t>
            </a:r>
            <a:r>
              <a:rPr dirty="0" baseline="3472" sz="2400" spc="-2340" b="1">
                <a:latin typeface="Times New Roman"/>
                <a:cs typeface="Times New Roman"/>
              </a:rPr>
              <a:t>…</a:t>
            </a:r>
            <a:r>
              <a:rPr dirty="0" sz="1600" spc="-20" b="1">
                <a:solidFill>
                  <a:srgbClr val="C0C0C0"/>
                </a:solidFill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  <a:p>
            <a:pPr marL="111125" marR="81915">
              <a:lnSpc>
                <a:spcPct val="105000"/>
              </a:lnSpc>
              <a:spcBef>
                <a:spcPts val="1320"/>
              </a:spcBef>
            </a:pPr>
            <a:r>
              <a:rPr dirty="0" baseline="3472" sz="2400" spc="-765">
                <a:latin typeface="Arial"/>
                <a:cs typeface="Arial"/>
              </a:rPr>
              <a:t>•</a:t>
            </a:r>
            <a:r>
              <a:rPr dirty="0" sz="1600" spc="-65">
                <a:solidFill>
                  <a:srgbClr val="C0C0C0"/>
                </a:solidFill>
                <a:latin typeface="Arial"/>
                <a:cs typeface="Arial"/>
              </a:rPr>
              <a:t>•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92"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国</a:t>
            </a:r>
            <a:r>
              <a:rPr dirty="0" baseline="3472" sz="2400" spc="-2392">
                <a:latin typeface="宋体"/>
                <a:cs typeface="宋体"/>
              </a:rPr>
              <a:t>国</a:t>
            </a:r>
            <a:r>
              <a:rPr dirty="0" baseline="1736" sz="2400" spc="-2429">
                <a:latin typeface="宋体"/>
                <a:cs typeface="宋体"/>
              </a:rPr>
              <a:t>国</a:t>
            </a:r>
            <a:r>
              <a:rPr dirty="0" baseline="3472" sz="2400" spc="-2377"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惕</a:t>
            </a:r>
            <a:r>
              <a:rPr dirty="0" baseline="1736" sz="2400" spc="-2392">
                <a:latin typeface="宋体"/>
                <a:cs typeface="宋体"/>
              </a:rPr>
              <a:t>惕</a:t>
            </a:r>
            <a:r>
              <a:rPr dirty="0" baseline="3472" sz="2400" spc="-2429">
                <a:latin typeface="宋体"/>
                <a:cs typeface="宋体"/>
              </a:rPr>
              <a:t>惕</a:t>
            </a:r>
            <a:r>
              <a:rPr dirty="0" baseline="1736" sz="2400" spc="-2377">
                <a:latin typeface="宋体"/>
                <a:cs typeface="宋体"/>
              </a:rPr>
              <a:t>惕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惕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惕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惕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惕</a:t>
            </a:r>
            <a:r>
              <a:rPr dirty="0" baseline="3472" sz="2400" spc="-2429">
                <a:latin typeface="宋体"/>
                <a:cs typeface="宋体"/>
              </a:rPr>
              <a:t>动</a:t>
            </a:r>
            <a:r>
              <a:rPr dirty="0" baseline="1736" sz="2400" spc="-2392">
                <a:latin typeface="宋体"/>
                <a:cs typeface="宋体"/>
              </a:rPr>
              <a:t>动</a:t>
            </a:r>
            <a:r>
              <a:rPr dirty="0" baseline="3472" sz="2400" spc="-2429">
                <a:latin typeface="宋体"/>
                <a:cs typeface="宋体"/>
              </a:rPr>
              <a:t>动</a:t>
            </a:r>
            <a:r>
              <a:rPr dirty="0" baseline="1736" sz="2400" spc="-2377">
                <a:latin typeface="宋体"/>
                <a:cs typeface="宋体"/>
              </a:rPr>
              <a:t>动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动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动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动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动</a:t>
            </a:r>
            <a:r>
              <a:rPr dirty="0" baseline="3472" sz="2400" spc="-2429">
                <a:latin typeface="宋体"/>
                <a:cs typeface="宋体"/>
              </a:rPr>
              <a:t>悁</a:t>
            </a:r>
            <a:r>
              <a:rPr dirty="0" baseline="1736" sz="2400" spc="-2392">
                <a:latin typeface="宋体"/>
                <a:cs typeface="宋体"/>
              </a:rPr>
              <a:t>悁</a:t>
            </a:r>
            <a:r>
              <a:rPr dirty="0" baseline="1736" sz="2400" spc="-2429">
                <a:latin typeface="宋体"/>
                <a:cs typeface="宋体"/>
              </a:rPr>
              <a:t>悁</a:t>
            </a:r>
            <a:r>
              <a:rPr dirty="0" baseline="3472" sz="2400" spc="-2377">
                <a:latin typeface="宋体"/>
                <a:cs typeface="宋体"/>
              </a:rPr>
              <a:t>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悁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悁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悁</a:t>
            </a:r>
            <a:r>
              <a:rPr dirty="0" baseline="1736" sz="2400" spc="-2429">
                <a:latin typeface="宋体"/>
                <a:cs typeface="宋体"/>
              </a:rPr>
              <a:t>究</a:t>
            </a:r>
            <a:r>
              <a:rPr dirty="0" baseline="3472" sz="2400" spc="-2392">
                <a:latin typeface="宋体"/>
                <a:cs typeface="宋体"/>
              </a:rPr>
              <a:t>究</a:t>
            </a:r>
            <a:r>
              <a:rPr dirty="0" baseline="3472" sz="2400" spc="-2429">
                <a:latin typeface="宋体"/>
                <a:cs typeface="宋体"/>
              </a:rPr>
              <a:t>究</a:t>
            </a:r>
            <a:r>
              <a:rPr dirty="0" baseline="1736" sz="2400" spc="-2377">
                <a:latin typeface="宋体"/>
                <a:cs typeface="宋体"/>
              </a:rPr>
              <a:t>究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究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究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究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究</a:t>
            </a:r>
            <a:r>
              <a:rPr dirty="0" baseline="1736" sz="2400" spc="-2429">
                <a:latin typeface="宋体"/>
                <a:cs typeface="宋体"/>
              </a:rPr>
              <a:t>院</a:t>
            </a:r>
            <a:r>
              <a:rPr dirty="0" baseline="3472" sz="2400" spc="-2392">
                <a:latin typeface="宋体"/>
                <a:cs typeface="宋体"/>
              </a:rPr>
              <a:t>院</a:t>
            </a:r>
            <a:r>
              <a:rPr dirty="0" baseline="3472" sz="2400" spc="-2429">
                <a:latin typeface="宋体"/>
                <a:cs typeface="宋体"/>
              </a:rPr>
              <a:t>院</a:t>
            </a:r>
            <a:r>
              <a:rPr dirty="0" baseline="1736" sz="2400" spc="-2377">
                <a:latin typeface="宋体"/>
                <a:cs typeface="宋体"/>
              </a:rPr>
              <a:t>院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院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院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院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院</a:t>
            </a:r>
            <a:r>
              <a:rPr dirty="0" baseline="1736" sz="2400" spc="-2429">
                <a:latin typeface="宋体"/>
                <a:cs typeface="宋体"/>
              </a:rPr>
              <a:t>惠</a:t>
            </a:r>
            <a:r>
              <a:rPr dirty="0" baseline="3472" sz="2400" spc="-2392">
                <a:latin typeface="宋体"/>
                <a:cs typeface="宋体"/>
              </a:rPr>
              <a:t>惠</a:t>
            </a:r>
            <a:r>
              <a:rPr dirty="0" baseline="1736" sz="2400" spc="-2429">
                <a:latin typeface="宋体"/>
                <a:cs typeface="宋体"/>
              </a:rPr>
              <a:t>惠</a:t>
            </a:r>
            <a:r>
              <a:rPr dirty="0" baseline="3472" sz="2400" spc="-2377">
                <a:latin typeface="宋体"/>
                <a:cs typeface="宋体"/>
              </a:rPr>
              <a:t>惠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惠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惠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惠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惠</a:t>
            </a:r>
            <a:r>
              <a:rPr dirty="0" baseline="1736" sz="2400" spc="-2429">
                <a:latin typeface="宋体"/>
                <a:cs typeface="宋体"/>
              </a:rPr>
              <a:t>经</a:t>
            </a:r>
            <a:r>
              <a:rPr dirty="0" baseline="3472" sz="2400" spc="-2392">
                <a:latin typeface="宋体"/>
                <a:cs typeface="宋体"/>
              </a:rPr>
              <a:t>经</a:t>
            </a:r>
            <a:r>
              <a:rPr dirty="0" baseline="3472" sz="2400" spc="-2429">
                <a:latin typeface="宋体"/>
                <a:cs typeface="宋体"/>
              </a:rPr>
              <a:t>经</a:t>
            </a:r>
            <a:r>
              <a:rPr dirty="0" baseline="1736" sz="2400" spc="-2377">
                <a:latin typeface="宋体"/>
                <a:cs typeface="宋体"/>
              </a:rPr>
              <a:t>经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经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经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经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经</a:t>
            </a:r>
            <a:r>
              <a:rPr dirty="0" baseline="1736" sz="2400" spc="-2429">
                <a:latin typeface="宋体"/>
                <a:cs typeface="宋体"/>
              </a:rPr>
              <a:t>建</a:t>
            </a:r>
            <a:r>
              <a:rPr dirty="0" baseline="3472" sz="2400" spc="-2392">
                <a:latin typeface="宋体"/>
                <a:cs typeface="宋体"/>
              </a:rPr>
              <a:t>建</a:t>
            </a:r>
            <a:r>
              <a:rPr dirty="0" baseline="3472" sz="2400" spc="-2429">
                <a:latin typeface="宋体"/>
                <a:cs typeface="宋体"/>
              </a:rPr>
              <a:t>建</a:t>
            </a:r>
            <a:r>
              <a:rPr dirty="0" baseline="1736" sz="2400" spc="-2377">
                <a:latin typeface="宋体"/>
                <a:cs typeface="宋体"/>
              </a:rPr>
              <a:t>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建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建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建</a:t>
            </a:r>
            <a:r>
              <a:rPr dirty="0" baseline="1736" sz="2400" spc="-2429">
                <a:latin typeface="宋体"/>
                <a:cs typeface="宋体"/>
              </a:rPr>
              <a:t>枱</a:t>
            </a:r>
            <a:r>
              <a:rPr dirty="0" baseline="3472" sz="2400" spc="-2392">
                <a:latin typeface="宋体"/>
                <a:cs typeface="宋体"/>
              </a:rPr>
              <a:t>枱</a:t>
            </a:r>
            <a:r>
              <a:rPr dirty="0" baseline="1736" sz="2400" spc="-2429">
                <a:latin typeface="宋体"/>
                <a:cs typeface="宋体"/>
              </a:rPr>
              <a:t>枱</a:t>
            </a:r>
            <a:r>
              <a:rPr dirty="0" baseline="3472" sz="2400" spc="-2377">
                <a:latin typeface="宋体"/>
                <a:cs typeface="宋体"/>
              </a:rPr>
              <a:t>枱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baseline="1736" sz="2400" spc="-2429">
                <a:latin typeface="宋体"/>
                <a:cs typeface="宋体"/>
              </a:rPr>
              <a:t>起</a:t>
            </a:r>
            <a:r>
              <a:rPr dirty="0" baseline="3472" sz="2400" spc="-2392">
                <a:latin typeface="宋体"/>
                <a:cs typeface="宋体"/>
              </a:rPr>
              <a:t>起</a:t>
            </a:r>
            <a:r>
              <a:rPr dirty="0" baseline="1736" sz="2400" spc="-2429">
                <a:latin typeface="宋体"/>
                <a:cs typeface="宋体"/>
              </a:rPr>
              <a:t>起</a:t>
            </a:r>
            <a:r>
              <a:rPr dirty="0" baseline="3472" sz="2400" spc="-2377">
                <a:latin typeface="宋体"/>
                <a:cs typeface="宋体"/>
              </a:rPr>
              <a:t>起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起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起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起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起</a:t>
            </a:r>
            <a:r>
              <a:rPr dirty="0" baseline="3472" sz="2400" spc="-1125" b="1">
                <a:latin typeface="Times New Roman"/>
                <a:cs typeface="Times New Roman"/>
              </a:rPr>
              <a:t>1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1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1125" b="1">
                <a:latin typeface="Times New Roman"/>
                <a:cs typeface="Times New Roman"/>
              </a:rPr>
              <a:t>4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4</a:t>
            </a:r>
            <a:r>
              <a:rPr dirty="0" baseline="1736" sz="2400" spc="-2429">
                <a:latin typeface="宋体"/>
                <a:cs typeface="宋体"/>
              </a:rPr>
              <a:t>个</a:t>
            </a:r>
            <a:r>
              <a:rPr dirty="0" baseline="3472" sz="2400" spc="-2392">
                <a:latin typeface="宋体"/>
                <a:cs typeface="宋体"/>
              </a:rPr>
              <a:t>个</a:t>
            </a:r>
            <a:r>
              <a:rPr dirty="0" baseline="1736" sz="2400" spc="-2429">
                <a:latin typeface="宋体"/>
                <a:cs typeface="宋体"/>
              </a:rPr>
              <a:t>个</a:t>
            </a:r>
            <a:r>
              <a:rPr dirty="0" baseline="3472" sz="2400" spc="-2377">
                <a:latin typeface="宋体"/>
                <a:cs typeface="宋体"/>
              </a:rPr>
              <a:t>个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个</a:t>
            </a:r>
            <a:r>
              <a:rPr dirty="0" baseline="3472" sz="2400" spc="-1664" b="1">
                <a:latin typeface="Times New Roman"/>
                <a:cs typeface="Times New Roman"/>
              </a:rPr>
              <a:t>C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C</a:t>
            </a:r>
            <a:r>
              <a:rPr dirty="0" baseline="3472" sz="2400" spc="-1395" b="1">
                <a:latin typeface="Times New Roman"/>
                <a:cs typeface="Times New Roman"/>
              </a:rPr>
              <a:t>P</a:t>
            </a:r>
            <a:r>
              <a:rPr dirty="0" sz="1600" spc="-75" b="1">
                <a:solidFill>
                  <a:srgbClr val="C0C0C0"/>
                </a:solidFill>
                <a:latin typeface="Times New Roman"/>
                <a:cs typeface="Times New Roman"/>
              </a:rPr>
              <a:t>P</a:t>
            </a:r>
            <a:r>
              <a:rPr dirty="0" baseline="3472" sz="2400" spc="-1664" b="1">
                <a:latin typeface="Times New Roman"/>
                <a:cs typeface="Times New Roman"/>
              </a:rPr>
              <a:t>U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U</a:t>
            </a:r>
            <a:r>
              <a:rPr dirty="0" baseline="3472" sz="2400" spc="-2429">
                <a:latin typeface="宋体"/>
                <a:cs typeface="宋体"/>
              </a:rPr>
              <a:t>的</a:t>
            </a:r>
            <a:r>
              <a:rPr dirty="0" baseline="1736" sz="2400" spc="-2392">
                <a:latin typeface="宋体"/>
                <a:cs typeface="宋体"/>
              </a:rPr>
              <a:t>的</a:t>
            </a:r>
            <a:r>
              <a:rPr dirty="0" baseline="1736" sz="2400" spc="-2429">
                <a:latin typeface="宋体"/>
                <a:cs typeface="宋体"/>
              </a:rPr>
              <a:t>的</a:t>
            </a:r>
            <a:r>
              <a:rPr dirty="0" baseline="3472" sz="2400" spc="-2377">
                <a:latin typeface="宋体"/>
                <a:cs typeface="宋体"/>
              </a:rPr>
              <a:t>的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的</a:t>
            </a:r>
            <a:r>
              <a:rPr dirty="0" baseline="3472" sz="2400" spc="-2429">
                <a:latin typeface="宋体"/>
                <a:cs typeface="宋体"/>
              </a:rPr>
              <a:t>云</a:t>
            </a:r>
            <a:r>
              <a:rPr dirty="0" baseline="1736" sz="2400" spc="-2392">
                <a:latin typeface="宋体"/>
                <a:cs typeface="宋体"/>
              </a:rPr>
              <a:t>云</a:t>
            </a:r>
            <a:r>
              <a:rPr dirty="0" baseline="1736" sz="2400" spc="-2429">
                <a:latin typeface="宋体"/>
                <a:cs typeface="宋体"/>
              </a:rPr>
              <a:t>云</a:t>
            </a:r>
            <a:r>
              <a:rPr dirty="0" baseline="3472" sz="2400" spc="-2377"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baseline="1736" sz="2400" spc="-2429">
                <a:latin typeface="宋体"/>
                <a:cs typeface="宋体"/>
              </a:rPr>
              <a:t>计</a:t>
            </a:r>
            <a:r>
              <a:rPr dirty="0" baseline="3472" sz="2400" spc="-2392">
                <a:latin typeface="宋体"/>
                <a:cs typeface="宋体"/>
              </a:rPr>
              <a:t>计</a:t>
            </a:r>
            <a:r>
              <a:rPr dirty="0" baseline="1736" sz="2400" spc="-2429">
                <a:latin typeface="宋体"/>
                <a:cs typeface="宋体"/>
              </a:rPr>
              <a:t>计</a:t>
            </a:r>
            <a:r>
              <a:rPr dirty="0" baseline="3472" sz="2400" spc="-2377"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92"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77"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试</a:t>
            </a:r>
            <a:r>
              <a:rPr dirty="0" baseline="1736" sz="2400" spc="-2392">
                <a:latin typeface="宋体"/>
                <a:cs typeface="宋体"/>
              </a:rPr>
              <a:t>试</a:t>
            </a:r>
            <a:r>
              <a:rPr dirty="0" baseline="3472" sz="2400" spc="-2429">
                <a:latin typeface="宋体"/>
                <a:cs typeface="宋体"/>
              </a:rPr>
              <a:t>试</a:t>
            </a:r>
            <a:r>
              <a:rPr dirty="0" baseline="1736" sz="2400" spc="-2377">
                <a:latin typeface="宋体"/>
                <a:cs typeface="宋体"/>
              </a:rPr>
              <a:t>试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试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试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试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试</a:t>
            </a:r>
            <a:r>
              <a:rPr dirty="0" baseline="3472" sz="2400" spc="-2429">
                <a:latin typeface="宋体"/>
                <a:cs typeface="宋体"/>
              </a:rPr>
              <a:t>悚</a:t>
            </a:r>
            <a:r>
              <a:rPr dirty="0" baseline="1736" sz="2400" spc="-2392">
                <a:latin typeface="宋体"/>
                <a:cs typeface="宋体"/>
              </a:rPr>
              <a:t>悚</a:t>
            </a:r>
            <a:r>
              <a:rPr dirty="0" baseline="3472" sz="2400" spc="-2429">
                <a:latin typeface="宋体"/>
                <a:cs typeface="宋体"/>
              </a:rPr>
              <a:t>悚</a:t>
            </a:r>
            <a:r>
              <a:rPr dirty="0" baseline="1736" sz="2400" spc="-2377">
                <a:latin typeface="宋体"/>
                <a:cs typeface="宋体"/>
              </a:rPr>
              <a:t>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悚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悚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92"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心</a:t>
            </a:r>
            <a:r>
              <a:rPr dirty="0" baseline="3472" sz="2400" spc="-2392">
                <a:latin typeface="宋体"/>
                <a:cs typeface="宋体"/>
              </a:rPr>
              <a:t>心</a:t>
            </a:r>
            <a:r>
              <a:rPr dirty="0" baseline="3472" sz="2400" spc="-2429">
                <a:latin typeface="宋体"/>
                <a:cs typeface="宋体"/>
              </a:rPr>
              <a:t>心</a:t>
            </a:r>
            <a:r>
              <a:rPr dirty="0" baseline="1736" sz="2400" spc="-2377">
                <a:latin typeface="宋体"/>
                <a:cs typeface="宋体"/>
              </a:rPr>
              <a:t>心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心</a:t>
            </a:r>
            <a:r>
              <a:rPr dirty="0" baseline="1736" sz="2400" spc="-2429">
                <a:latin typeface="宋体"/>
                <a:cs typeface="宋体"/>
              </a:rPr>
              <a:t>；</a:t>
            </a:r>
            <a:r>
              <a:rPr dirty="0" baseline="3472" sz="2400" spc="-2392">
                <a:latin typeface="宋体"/>
                <a:cs typeface="宋体"/>
              </a:rPr>
              <a:t>；</a:t>
            </a:r>
            <a:r>
              <a:rPr dirty="0" baseline="1736" sz="2400" spc="-2429">
                <a:latin typeface="宋体"/>
                <a:cs typeface="宋体"/>
              </a:rPr>
              <a:t>；</a:t>
            </a:r>
            <a:r>
              <a:rPr dirty="0" baseline="3472" sz="2400" spc="-2377">
                <a:latin typeface="宋体"/>
                <a:cs typeface="宋体"/>
              </a:rPr>
              <a:t>；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；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92"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国</a:t>
            </a:r>
            <a:r>
              <a:rPr dirty="0" baseline="3472" sz="2400" spc="-2392"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77"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电</a:t>
            </a:r>
            <a:r>
              <a:rPr dirty="0" baseline="1736" sz="2400" spc="-2392">
                <a:latin typeface="宋体"/>
                <a:cs typeface="宋体"/>
              </a:rPr>
              <a:t>电</a:t>
            </a:r>
            <a:r>
              <a:rPr dirty="0" baseline="3472" sz="2400" spc="-2429">
                <a:latin typeface="宋体"/>
                <a:cs typeface="宋体"/>
              </a:rPr>
              <a:t>电</a:t>
            </a:r>
            <a:r>
              <a:rPr dirty="0" baseline="1736" sz="2400" spc="-2377">
                <a:latin typeface="宋体"/>
                <a:cs typeface="宋体"/>
              </a:rPr>
              <a:t>电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baseline="1736" sz="2400" spc="-2429">
                <a:latin typeface="宋体"/>
                <a:cs typeface="宋体"/>
              </a:rPr>
              <a:t>信</a:t>
            </a:r>
            <a:r>
              <a:rPr dirty="0" baseline="3472" sz="2400" spc="-2392">
                <a:latin typeface="宋体"/>
                <a:cs typeface="宋体"/>
              </a:rPr>
              <a:t>信</a:t>
            </a:r>
            <a:r>
              <a:rPr dirty="0" baseline="3472" sz="2400" spc="-2429">
                <a:latin typeface="宋体"/>
                <a:cs typeface="宋体"/>
              </a:rPr>
              <a:t>信</a:t>
            </a:r>
            <a:r>
              <a:rPr dirty="0" baseline="1736" sz="2400" spc="-2377">
                <a:latin typeface="宋体"/>
                <a:cs typeface="宋体"/>
              </a:rPr>
              <a:t>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信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信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信</a:t>
            </a:r>
            <a:r>
              <a:rPr dirty="0" baseline="3472" sz="2400" spc="-2429">
                <a:latin typeface="宋体"/>
                <a:cs typeface="宋体"/>
              </a:rPr>
              <a:t>、</a:t>
            </a:r>
            <a:r>
              <a:rPr dirty="0" baseline="1736" sz="2400" spc="-2392">
                <a:latin typeface="宋体"/>
                <a:cs typeface="宋体"/>
              </a:rPr>
              <a:t>、</a:t>
            </a:r>
            <a:r>
              <a:rPr dirty="0" baseline="1736" sz="2400" spc="-2429">
                <a:latin typeface="宋体"/>
                <a:cs typeface="宋体"/>
              </a:rPr>
              <a:t>、</a:t>
            </a:r>
            <a:r>
              <a:rPr dirty="0" baseline="3472" sz="2400" spc="-2377"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92"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92">
                <a:latin typeface="宋体"/>
                <a:cs typeface="宋体"/>
              </a:rPr>
              <a:t>国</a:t>
            </a:r>
            <a:r>
              <a:rPr dirty="0" baseline="1736" sz="2400" spc="-2429">
                <a:latin typeface="宋体"/>
                <a:cs typeface="宋体"/>
              </a:rPr>
              <a:t>国</a:t>
            </a:r>
            <a:r>
              <a:rPr dirty="0" baseline="3472" sz="2400" spc="-2377"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baseline="1736" sz="2400" spc="-2429">
                <a:latin typeface="宋体"/>
                <a:cs typeface="宋体"/>
              </a:rPr>
              <a:t>枹</a:t>
            </a:r>
            <a:r>
              <a:rPr dirty="0" baseline="3472" sz="2400" spc="-2392">
                <a:latin typeface="宋体"/>
                <a:cs typeface="宋体"/>
              </a:rPr>
              <a:t>枹</a:t>
            </a:r>
            <a:r>
              <a:rPr dirty="0" baseline="1736" sz="2400" spc="-2429">
                <a:latin typeface="宋体"/>
                <a:cs typeface="宋体"/>
              </a:rPr>
              <a:t>枹</a:t>
            </a:r>
            <a:r>
              <a:rPr dirty="0" baseline="3472" sz="2400" spc="-2377">
                <a:latin typeface="宋体"/>
                <a:cs typeface="宋体"/>
              </a:rPr>
              <a:t>枹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枹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枹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枹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枹</a:t>
            </a:r>
            <a:r>
              <a:rPr dirty="0" baseline="3472" sz="2400" spc="-2429">
                <a:latin typeface="宋体"/>
                <a:cs typeface="宋体"/>
              </a:rPr>
              <a:t>通</a:t>
            </a:r>
            <a:r>
              <a:rPr dirty="0" baseline="1736" sz="2400" spc="-2392">
                <a:latin typeface="宋体"/>
                <a:cs typeface="宋体"/>
              </a:rPr>
              <a:t>通</a:t>
            </a:r>
            <a:r>
              <a:rPr dirty="0" baseline="1736" sz="2400" spc="-2429">
                <a:latin typeface="宋体"/>
                <a:cs typeface="宋体"/>
              </a:rPr>
              <a:t>通</a:t>
            </a:r>
            <a:r>
              <a:rPr dirty="0" baseline="3472" sz="2400" spc="-2377">
                <a:latin typeface="宋体"/>
                <a:cs typeface="宋体"/>
              </a:rPr>
              <a:t>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通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通</a:t>
            </a:r>
            <a:r>
              <a:rPr dirty="0" baseline="1736" sz="2400" spc="-2429">
                <a:latin typeface="宋体"/>
                <a:cs typeface="宋体"/>
              </a:rPr>
              <a:t>都</a:t>
            </a:r>
            <a:r>
              <a:rPr dirty="0" baseline="3472" sz="2400" spc="-2392">
                <a:latin typeface="宋体"/>
                <a:cs typeface="宋体"/>
              </a:rPr>
              <a:t>都</a:t>
            </a:r>
            <a:r>
              <a:rPr dirty="0" baseline="1736" sz="2400" spc="-2429">
                <a:latin typeface="宋体"/>
                <a:cs typeface="宋体"/>
              </a:rPr>
              <a:t>都</a:t>
            </a:r>
            <a:r>
              <a:rPr dirty="0" baseline="3472" sz="2400" spc="-2377">
                <a:latin typeface="宋体"/>
                <a:cs typeface="宋体"/>
              </a:rPr>
              <a:t>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都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都</a:t>
            </a:r>
            <a:r>
              <a:rPr dirty="0" baseline="1736" sz="2400" spc="-2429">
                <a:latin typeface="宋体"/>
                <a:cs typeface="宋体"/>
              </a:rPr>
              <a:t>有</a:t>
            </a:r>
            <a:r>
              <a:rPr dirty="0" baseline="3472" sz="2400" spc="-2392">
                <a:latin typeface="宋体"/>
                <a:cs typeface="宋体"/>
              </a:rPr>
              <a:t>有</a:t>
            </a:r>
            <a:r>
              <a:rPr dirty="0" baseline="3472" sz="2400" spc="-2429">
                <a:latin typeface="宋体"/>
                <a:cs typeface="宋体"/>
              </a:rPr>
              <a:t>有</a:t>
            </a:r>
            <a:r>
              <a:rPr dirty="0" baseline="1736" sz="2400" spc="-2377">
                <a:latin typeface="宋体"/>
                <a:cs typeface="宋体"/>
              </a:rPr>
              <a:t>有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有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有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有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有</a:t>
            </a:r>
            <a:r>
              <a:rPr dirty="0" baseline="1736" sz="2400" spc="-2429">
                <a:latin typeface="宋体"/>
                <a:cs typeface="宋体"/>
              </a:rPr>
              <a:t>相</a:t>
            </a:r>
            <a:r>
              <a:rPr dirty="0" baseline="3472" sz="2400" spc="-2392">
                <a:latin typeface="宋体"/>
                <a:cs typeface="宋体"/>
              </a:rPr>
              <a:t>相</a:t>
            </a:r>
            <a:r>
              <a:rPr dirty="0" baseline="1736" sz="2400" spc="-2429">
                <a:latin typeface="宋体"/>
                <a:cs typeface="宋体"/>
              </a:rPr>
              <a:t>相</a:t>
            </a:r>
            <a:r>
              <a:rPr dirty="0" baseline="3472" sz="2400" spc="-2377">
                <a:latin typeface="宋体"/>
                <a:cs typeface="宋体"/>
              </a:rPr>
              <a:t>相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相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相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相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相</a:t>
            </a:r>
            <a:r>
              <a:rPr dirty="0" baseline="1736" sz="2400" spc="-2429">
                <a:latin typeface="宋体"/>
                <a:cs typeface="宋体"/>
              </a:rPr>
              <a:t>愓</a:t>
            </a:r>
            <a:r>
              <a:rPr dirty="0" baseline="3472" sz="2400" spc="-2392">
                <a:latin typeface="宋体"/>
                <a:cs typeface="宋体"/>
              </a:rPr>
              <a:t>愓</a:t>
            </a:r>
            <a:r>
              <a:rPr dirty="0" baseline="3472" sz="2400" spc="-2429">
                <a:latin typeface="宋体"/>
                <a:cs typeface="宋体"/>
              </a:rPr>
              <a:t>愓</a:t>
            </a:r>
            <a:r>
              <a:rPr dirty="0" baseline="1736" sz="2400" spc="-2377">
                <a:latin typeface="宋体"/>
                <a:cs typeface="宋体"/>
              </a:rPr>
              <a:t>愓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愓</a:t>
            </a:r>
            <a:r>
              <a:rPr dirty="0" baseline="3472" sz="2400" spc="-2429">
                <a:latin typeface="宋体"/>
                <a:cs typeface="宋体"/>
              </a:rPr>
              <a:t>动</a:t>
            </a:r>
            <a:r>
              <a:rPr dirty="0" baseline="1736" sz="2400" spc="-2392">
                <a:latin typeface="宋体"/>
                <a:cs typeface="宋体"/>
              </a:rPr>
              <a:t>动</a:t>
            </a:r>
            <a:r>
              <a:rPr dirty="0" baseline="3472" sz="2400" spc="-2429">
                <a:latin typeface="宋体"/>
                <a:cs typeface="宋体"/>
              </a:rPr>
              <a:t>动</a:t>
            </a:r>
            <a:r>
              <a:rPr dirty="0" baseline="1736" sz="2400" spc="-2377">
                <a:latin typeface="宋体"/>
                <a:cs typeface="宋体"/>
              </a:rPr>
              <a:t>动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动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动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动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动</a:t>
            </a:r>
            <a:r>
              <a:rPr dirty="0" baseline="3472" sz="2400" spc="-2429">
                <a:latin typeface="宋体"/>
                <a:cs typeface="宋体"/>
              </a:rPr>
              <a:t>作</a:t>
            </a:r>
            <a:r>
              <a:rPr dirty="0" baseline="1736" sz="2400" spc="-2392">
                <a:latin typeface="宋体"/>
                <a:cs typeface="宋体"/>
              </a:rPr>
              <a:t>作</a:t>
            </a:r>
            <a:r>
              <a:rPr dirty="0" baseline="1736" sz="2400" spc="-2429">
                <a:latin typeface="宋体"/>
                <a:cs typeface="宋体"/>
              </a:rPr>
              <a:t>作</a:t>
            </a:r>
            <a:r>
              <a:rPr dirty="0" baseline="3472" sz="2400" spc="-2377">
                <a:latin typeface="宋体"/>
                <a:cs typeface="宋体"/>
              </a:rPr>
              <a:t>作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作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92">
                <a:latin typeface="宋体"/>
                <a:cs typeface="宋体"/>
              </a:rPr>
              <a:t>。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77"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baseline="3472" sz="2400" spc="-2429">
                <a:latin typeface="宋体"/>
                <a:cs typeface="宋体"/>
              </a:rPr>
              <a:t>华</a:t>
            </a:r>
            <a:r>
              <a:rPr dirty="0" baseline="1736" sz="2400" spc="-2392">
                <a:latin typeface="宋体"/>
                <a:cs typeface="宋体"/>
              </a:rPr>
              <a:t>华</a:t>
            </a:r>
            <a:r>
              <a:rPr dirty="0" baseline="3472" sz="2400" spc="-2429">
                <a:latin typeface="宋体"/>
                <a:cs typeface="宋体"/>
              </a:rPr>
              <a:t>华</a:t>
            </a:r>
            <a:r>
              <a:rPr dirty="0" baseline="1736" sz="2400" spc="-2377">
                <a:latin typeface="宋体"/>
                <a:cs typeface="宋体"/>
              </a:rPr>
              <a:t>华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华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华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华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华</a:t>
            </a:r>
            <a:r>
              <a:rPr dirty="0" baseline="3472" sz="2400" spc="-2429">
                <a:latin typeface="宋体"/>
                <a:cs typeface="宋体"/>
              </a:rPr>
              <a:t>为</a:t>
            </a:r>
            <a:r>
              <a:rPr dirty="0" baseline="1736" sz="2400" spc="-2392">
                <a:latin typeface="宋体"/>
                <a:cs typeface="宋体"/>
              </a:rPr>
              <a:t>为</a:t>
            </a:r>
            <a:r>
              <a:rPr dirty="0" baseline="3472" sz="2400" spc="-2429">
                <a:latin typeface="宋体"/>
                <a:cs typeface="宋体"/>
              </a:rPr>
              <a:t>为</a:t>
            </a:r>
            <a:r>
              <a:rPr dirty="0" baseline="1736" sz="2400" spc="-2377">
                <a:latin typeface="宋体"/>
                <a:cs typeface="宋体"/>
              </a:rPr>
              <a:t>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为</a:t>
            </a:r>
            <a:r>
              <a:rPr dirty="0" baseline="3472" sz="2400" spc="-2429">
                <a:latin typeface="宋体"/>
                <a:cs typeface="宋体"/>
              </a:rPr>
              <a:t>、</a:t>
            </a:r>
            <a:r>
              <a:rPr dirty="0" baseline="1736" sz="2400" spc="-2392">
                <a:latin typeface="宋体"/>
                <a:cs typeface="宋体"/>
              </a:rPr>
              <a:t>、</a:t>
            </a:r>
            <a:r>
              <a:rPr dirty="0" baseline="1736" sz="2400" spc="-2429">
                <a:latin typeface="宋体"/>
                <a:cs typeface="宋体"/>
              </a:rPr>
              <a:t>、</a:t>
            </a:r>
            <a:r>
              <a:rPr dirty="0" baseline="3472" sz="2400" spc="-2377"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、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92"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兴</a:t>
            </a:r>
            <a:r>
              <a:rPr dirty="0" baseline="1736" sz="2400" spc="-2392">
                <a:latin typeface="宋体"/>
                <a:cs typeface="宋体"/>
              </a:rPr>
              <a:t>兴</a:t>
            </a:r>
            <a:r>
              <a:rPr dirty="0" baseline="3472" sz="2400" spc="-2429">
                <a:latin typeface="宋体"/>
                <a:cs typeface="宋体"/>
              </a:rPr>
              <a:t>兴</a:t>
            </a:r>
            <a:r>
              <a:rPr dirty="0" baseline="1736" sz="2400" spc="-2377">
                <a:latin typeface="宋体"/>
                <a:cs typeface="宋体"/>
              </a:rPr>
              <a:t>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兴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兴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兴</a:t>
            </a:r>
            <a:r>
              <a:rPr dirty="0" baseline="1736" sz="2400" spc="-2429">
                <a:latin typeface="宋体"/>
                <a:cs typeface="宋体"/>
              </a:rPr>
              <a:t>都</a:t>
            </a:r>
            <a:r>
              <a:rPr dirty="0" baseline="3472" sz="2400" spc="-2392">
                <a:latin typeface="宋体"/>
                <a:cs typeface="宋体"/>
              </a:rPr>
              <a:t>都</a:t>
            </a:r>
            <a:r>
              <a:rPr dirty="0" baseline="3472" sz="2400" spc="-2429">
                <a:latin typeface="宋体"/>
                <a:cs typeface="宋体"/>
              </a:rPr>
              <a:t>都</a:t>
            </a:r>
            <a:r>
              <a:rPr dirty="0" baseline="1736" sz="2400" spc="-2377">
                <a:latin typeface="宋体"/>
                <a:cs typeface="宋体"/>
              </a:rPr>
              <a:t>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都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都</a:t>
            </a:r>
            <a:r>
              <a:rPr dirty="0" baseline="1736" sz="2400" spc="-2429">
                <a:latin typeface="宋体"/>
                <a:cs typeface="宋体"/>
              </a:rPr>
              <a:t>转</a:t>
            </a:r>
            <a:r>
              <a:rPr dirty="0" baseline="3472" sz="2400" spc="-2392">
                <a:latin typeface="宋体"/>
                <a:cs typeface="宋体"/>
              </a:rPr>
              <a:t>转</a:t>
            </a:r>
            <a:r>
              <a:rPr dirty="0" baseline="3472" sz="2400" spc="-2429">
                <a:latin typeface="宋体"/>
                <a:cs typeface="宋体"/>
              </a:rPr>
              <a:t>转</a:t>
            </a:r>
            <a:r>
              <a:rPr dirty="0" baseline="1736" sz="2400" spc="-2377">
                <a:latin typeface="宋体"/>
                <a:cs typeface="宋体"/>
              </a:rPr>
              <a:t>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转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转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转</a:t>
            </a:r>
            <a:r>
              <a:rPr dirty="0" baseline="1736" sz="2400" spc="-2429">
                <a:latin typeface="宋体"/>
                <a:cs typeface="宋体"/>
              </a:rPr>
              <a:t>入</a:t>
            </a:r>
            <a:r>
              <a:rPr dirty="0" baseline="3472" sz="2400" spc="-2392">
                <a:latin typeface="宋体"/>
                <a:cs typeface="宋体"/>
              </a:rPr>
              <a:t>入</a:t>
            </a:r>
            <a:r>
              <a:rPr dirty="0" baseline="3472" sz="2400" spc="-2429">
                <a:latin typeface="宋体"/>
                <a:cs typeface="宋体"/>
              </a:rPr>
              <a:t>入</a:t>
            </a:r>
            <a:r>
              <a:rPr dirty="0" baseline="1736" sz="2400" spc="-2377">
                <a:latin typeface="宋体"/>
                <a:cs typeface="宋体"/>
              </a:rPr>
              <a:t>入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入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入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入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入</a:t>
            </a:r>
            <a:r>
              <a:rPr dirty="0" baseline="1736" sz="2400" spc="-2429">
                <a:latin typeface="宋体"/>
                <a:cs typeface="宋体"/>
              </a:rPr>
              <a:t>柚</a:t>
            </a:r>
            <a:r>
              <a:rPr dirty="0" baseline="3472" sz="2400" spc="-2392">
                <a:latin typeface="宋体"/>
                <a:cs typeface="宋体"/>
              </a:rPr>
              <a:t>柚</a:t>
            </a:r>
            <a:r>
              <a:rPr dirty="0" baseline="3472" sz="2400" spc="-2429">
                <a:latin typeface="宋体"/>
                <a:cs typeface="宋体"/>
              </a:rPr>
              <a:t>柚</a:t>
            </a:r>
            <a:r>
              <a:rPr dirty="0" baseline="1736" sz="2400" spc="-2377"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baseline="1736" sz="2400" spc="-2429">
                <a:latin typeface="宋体"/>
                <a:cs typeface="宋体"/>
              </a:rPr>
              <a:t>云</a:t>
            </a:r>
            <a:r>
              <a:rPr dirty="0" baseline="3472" sz="2400" spc="-2392">
                <a:latin typeface="宋体"/>
                <a:cs typeface="宋体"/>
              </a:rPr>
              <a:t>云</a:t>
            </a:r>
            <a:r>
              <a:rPr dirty="0" baseline="3472" sz="2400" spc="-2429">
                <a:latin typeface="宋体"/>
                <a:cs typeface="宋体"/>
              </a:rPr>
              <a:t>云</a:t>
            </a:r>
            <a:r>
              <a:rPr dirty="0" baseline="1736" sz="2400" spc="-2377"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baseline="1736" sz="2400" spc="-2429">
                <a:latin typeface="宋体"/>
                <a:cs typeface="宋体"/>
              </a:rPr>
              <a:t>计</a:t>
            </a:r>
            <a:r>
              <a:rPr dirty="0" baseline="3472" sz="2400" spc="-2392"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计</a:t>
            </a:r>
            <a:r>
              <a:rPr dirty="0" baseline="1736" sz="2400" spc="-2377"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baseline="1736" sz="2400" spc="-2429">
                <a:latin typeface="宋体"/>
                <a:cs typeface="宋体"/>
              </a:rPr>
              <a:t>算</a:t>
            </a:r>
            <a:r>
              <a:rPr dirty="0" baseline="3472" sz="2400" spc="-2392"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77"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baseline="1736" sz="2400" spc="-2429">
                <a:latin typeface="宋体"/>
                <a:cs typeface="宋体"/>
              </a:rPr>
              <a:t>悁</a:t>
            </a:r>
            <a:r>
              <a:rPr dirty="0" baseline="3472" sz="2400" spc="-2392">
                <a:latin typeface="宋体"/>
                <a:cs typeface="宋体"/>
              </a:rPr>
              <a:t>悁</a:t>
            </a:r>
            <a:r>
              <a:rPr dirty="0" baseline="3472" sz="2400" spc="-2429">
                <a:latin typeface="宋体"/>
                <a:cs typeface="宋体"/>
              </a:rPr>
              <a:t>悁</a:t>
            </a:r>
            <a:r>
              <a:rPr dirty="0" baseline="1736" sz="2400" spc="-2377">
                <a:latin typeface="宋体"/>
                <a:cs typeface="宋体"/>
              </a:rPr>
              <a:t>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悁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悁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悁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悁</a:t>
            </a:r>
            <a:r>
              <a:rPr dirty="0" baseline="1736" sz="2400" spc="-2429">
                <a:latin typeface="宋体"/>
                <a:cs typeface="宋体"/>
              </a:rPr>
              <a:t>发</a:t>
            </a:r>
            <a:r>
              <a:rPr dirty="0" baseline="3472" sz="2400" spc="-2392">
                <a:latin typeface="宋体"/>
                <a:cs typeface="宋体"/>
              </a:rPr>
              <a:t>发</a:t>
            </a:r>
            <a:r>
              <a:rPr dirty="0" baseline="3472" sz="2400" spc="-2429">
                <a:latin typeface="宋体"/>
                <a:cs typeface="宋体"/>
              </a:rPr>
              <a:t>发</a:t>
            </a:r>
            <a:r>
              <a:rPr dirty="0" baseline="1736" sz="2400" spc="-2377">
                <a:latin typeface="宋体"/>
                <a:cs typeface="宋体"/>
              </a:rPr>
              <a:t>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发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发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92">
                <a:latin typeface="宋体"/>
                <a:cs typeface="宋体"/>
              </a:rPr>
              <a:t>。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77"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endParaRPr sz="1600">
              <a:latin typeface="宋体"/>
              <a:cs typeface="宋体"/>
            </a:endParaRPr>
          </a:p>
          <a:p>
            <a:pPr marL="111125">
              <a:lnSpc>
                <a:spcPct val="100000"/>
              </a:lnSpc>
              <a:spcBef>
                <a:spcPts val="1330"/>
              </a:spcBef>
            </a:pPr>
            <a:r>
              <a:rPr dirty="0" baseline="3472" sz="2400" spc="-765">
                <a:latin typeface="Arial"/>
                <a:cs typeface="Arial"/>
              </a:rPr>
              <a:t>•</a:t>
            </a:r>
            <a:r>
              <a:rPr dirty="0" sz="1600" spc="-65">
                <a:solidFill>
                  <a:srgbClr val="C0C0C0"/>
                </a:solidFill>
                <a:latin typeface="Arial"/>
                <a:cs typeface="Arial"/>
              </a:rPr>
              <a:t>•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8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8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92">
                <a:latin typeface="宋体"/>
                <a:cs typeface="宋体"/>
              </a:rPr>
              <a:t>年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77"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baseline="3472" sz="2400" spc="-1125" b="1">
                <a:latin typeface="Times New Roman"/>
                <a:cs typeface="Times New Roman"/>
              </a:rPr>
              <a:t>1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1</a:t>
            </a:r>
            <a:r>
              <a:rPr dirty="0" baseline="3472" sz="2400" spc="-1125" b="1">
                <a:latin typeface="Times New Roman"/>
                <a:cs typeface="Times New Roman"/>
              </a:rPr>
              <a:t>1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1</a:t>
            </a:r>
            <a:r>
              <a:rPr dirty="0" baseline="1736" sz="2400" spc="-2429">
                <a:latin typeface="宋体"/>
                <a:cs typeface="宋体"/>
              </a:rPr>
              <a:t>月</a:t>
            </a:r>
            <a:r>
              <a:rPr dirty="0" baseline="3472" sz="2400" spc="-2392">
                <a:latin typeface="宋体"/>
                <a:cs typeface="宋体"/>
              </a:rPr>
              <a:t>月</a:t>
            </a:r>
            <a:r>
              <a:rPr dirty="0" baseline="1736" sz="2400" spc="-2429">
                <a:latin typeface="宋体"/>
                <a:cs typeface="宋体"/>
              </a:rPr>
              <a:t>月</a:t>
            </a:r>
            <a:r>
              <a:rPr dirty="0" baseline="3472" sz="2400" spc="-2377">
                <a:latin typeface="宋体"/>
                <a:cs typeface="宋体"/>
              </a:rPr>
              <a:t>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1125" b="1">
                <a:latin typeface="Times New Roman"/>
                <a:cs typeface="Times New Roman"/>
              </a:rPr>
              <a:t>5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5</a:t>
            </a:r>
            <a:r>
              <a:rPr dirty="0" baseline="3472" sz="2400" spc="-2429">
                <a:latin typeface="宋体"/>
                <a:cs typeface="宋体"/>
              </a:rPr>
              <a:t>日</a:t>
            </a:r>
            <a:r>
              <a:rPr dirty="0" baseline="1736" sz="2400" spc="-2392">
                <a:latin typeface="宋体"/>
                <a:cs typeface="宋体"/>
              </a:rPr>
              <a:t>日</a:t>
            </a:r>
            <a:r>
              <a:rPr dirty="0" baseline="1736" sz="2400" spc="-2429">
                <a:latin typeface="宋体"/>
                <a:cs typeface="宋体"/>
              </a:rPr>
              <a:t>日</a:t>
            </a:r>
            <a:r>
              <a:rPr dirty="0" baseline="3472" sz="2400" spc="-2377">
                <a:latin typeface="宋体"/>
                <a:cs typeface="宋体"/>
              </a:rPr>
              <a:t>日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日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日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日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日</a:t>
            </a:r>
            <a:r>
              <a:rPr dirty="0" baseline="3472" sz="2400" spc="-2429">
                <a:latin typeface="宋体"/>
                <a:cs typeface="宋体"/>
              </a:rPr>
              <a:t>，</a:t>
            </a:r>
            <a:r>
              <a:rPr dirty="0" baseline="1736" sz="2400" spc="-2392">
                <a:latin typeface="宋体"/>
                <a:cs typeface="宋体"/>
              </a:rPr>
              <a:t>，</a:t>
            </a:r>
            <a:r>
              <a:rPr dirty="0" baseline="3472" sz="2400" spc="-2429">
                <a:latin typeface="宋体"/>
                <a:cs typeface="宋体"/>
              </a:rPr>
              <a:t>，</a:t>
            </a:r>
            <a:r>
              <a:rPr dirty="0" baseline="1736" sz="2400" spc="-2377"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92"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92"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77"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电</a:t>
            </a:r>
            <a:r>
              <a:rPr dirty="0" baseline="1736" sz="2400" spc="-2392">
                <a:latin typeface="宋体"/>
                <a:cs typeface="宋体"/>
              </a:rPr>
              <a:t>电</a:t>
            </a:r>
            <a:r>
              <a:rPr dirty="0" baseline="3472" sz="2400" spc="-2429">
                <a:latin typeface="宋体"/>
                <a:cs typeface="宋体"/>
              </a:rPr>
              <a:t>电</a:t>
            </a:r>
            <a:r>
              <a:rPr dirty="0" baseline="1736" sz="2400" spc="-2377">
                <a:latin typeface="宋体"/>
                <a:cs typeface="宋体"/>
              </a:rPr>
              <a:t>电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baseline="1736" sz="2400" spc="-2429">
                <a:latin typeface="宋体"/>
                <a:cs typeface="宋体"/>
              </a:rPr>
              <a:t>子</a:t>
            </a:r>
            <a:r>
              <a:rPr dirty="0" baseline="3472" sz="2400" spc="-2392">
                <a:latin typeface="宋体"/>
                <a:cs typeface="宋体"/>
              </a:rPr>
              <a:t>子</a:t>
            </a:r>
            <a:r>
              <a:rPr dirty="0" baseline="3472" sz="2400" spc="-2429">
                <a:latin typeface="宋体"/>
                <a:cs typeface="宋体"/>
              </a:rPr>
              <a:t>子</a:t>
            </a:r>
            <a:r>
              <a:rPr dirty="0" baseline="1736" sz="2400" spc="-2377">
                <a:latin typeface="宋体"/>
                <a:cs typeface="宋体"/>
              </a:rPr>
              <a:t>子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子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子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子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子</a:t>
            </a:r>
            <a:r>
              <a:rPr dirty="0" baseline="1736" sz="2400" spc="-2429">
                <a:latin typeface="宋体"/>
                <a:cs typeface="宋体"/>
              </a:rPr>
              <a:t>恘</a:t>
            </a:r>
            <a:r>
              <a:rPr dirty="0" baseline="3472" sz="2400" spc="-2392">
                <a:latin typeface="宋体"/>
                <a:cs typeface="宋体"/>
              </a:rPr>
              <a:t>恘</a:t>
            </a:r>
            <a:r>
              <a:rPr dirty="0" baseline="3472" sz="2400" spc="-2429">
                <a:latin typeface="宋体"/>
                <a:cs typeface="宋体"/>
              </a:rPr>
              <a:t>恘</a:t>
            </a:r>
            <a:r>
              <a:rPr dirty="0" baseline="1736" sz="2400" spc="-2377">
                <a:latin typeface="宋体"/>
                <a:cs typeface="宋体"/>
              </a:rPr>
              <a:t>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baseline="1736" sz="2400" spc="-2429">
                <a:latin typeface="宋体"/>
                <a:cs typeface="宋体"/>
              </a:rPr>
              <a:t>会</a:t>
            </a:r>
            <a:r>
              <a:rPr dirty="0" baseline="3472" sz="2400" spc="-2392">
                <a:latin typeface="宋体"/>
                <a:cs typeface="宋体"/>
              </a:rPr>
              <a:t>会</a:t>
            </a:r>
            <a:r>
              <a:rPr dirty="0" baseline="3472" sz="2400" spc="-2429">
                <a:latin typeface="宋体"/>
                <a:cs typeface="宋体"/>
              </a:rPr>
              <a:t>会</a:t>
            </a:r>
            <a:r>
              <a:rPr dirty="0" baseline="1736" sz="2400" spc="-2377"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baseline="1736" sz="2400" spc="-2429">
                <a:latin typeface="宋体"/>
                <a:cs typeface="宋体"/>
              </a:rPr>
              <a:t>专</a:t>
            </a:r>
            <a:r>
              <a:rPr dirty="0" baseline="3472" sz="2400" spc="-2392">
                <a:latin typeface="宋体"/>
                <a:cs typeface="宋体"/>
              </a:rPr>
              <a:t>专</a:t>
            </a:r>
            <a:r>
              <a:rPr dirty="0" baseline="3472" sz="2400" spc="-2429">
                <a:latin typeface="宋体"/>
                <a:cs typeface="宋体"/>
              </a:rPr>
              <a:t>专</a:t>
            </a:r>
            <a:r>
              <a:rPr dirty="0" baseline="1736" sz="2400" spc="-2377">
                <a:latin typeface="宋体"/>
                <a:cs typeface="宋体"/>
              </a:rPr>
              <a:t>专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专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专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专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专</a:t>
            </a:r>
            <a:r>
              <a:rPr dirty="0" baseline="3472" sz="2400" spc="-2429">
                <a:latin typeface="宋体"/>
                <a:cs typeface="宋体"/>
              </a:rPr>
              <a:t>门</a:t>
            </a:r>
            <a:r>
              <a:rPr dirty="0" baseline="1736" sz="2400" spc="-2392">
                <a:latin typeface="宋体"/>
                <a:cs typeface="宋体"/>
              </a:rPr>
              <a:t>门</a:t>
            </a:r>
            <a:r>
              <a:rPr dirty="0" baseline="3472" sz="2400" spc="-2429">
                <a:latin typeface="宋体"/>
                <a:cs typeface="宋体"/>
              </a:rPr>
              <a:t>门</a:t>
            </a:r>
            <a:r>
              <a:rPr dirty="0" baseline="1736" sz="2400" spc="-2377">
                <a:latin typeface="宋体"/>
                <a:cs typeface="宋体"/>
              </a:rPr>
              <a:t>门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门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门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门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门</a:t>
            </a:r>
            <a:r>
              <a:rPr dirty="0" baseline="3472" sz="2400" spc="-2429">
                <a:latin typeface="宋体"/>
                <a:cs typeface="宋体"/>
              </a:rPr>
              <a:t>成</a:t>
            </a:r>
            <a:r>
              <a:rPr dirty="0" baseline="1736" sz="2400" spc="-2392">
                <a:latin typeface="宋体"/>
                <a:cs typeface="宋体"/>
              </a:rPr>
              <a:t>成</a:t>
            </a:r>
            <a:r>
              <a:rPr dirty="0" baseline="3472" sz="2400" spc="-2429">
                <a:latin typeface="宋体"/>
                <a:cs typeface="宋体"/>
              </a:rPr>
              <a:t>成</a:t>
            </a:r>
            <a:r>
              <a:rPr dirty="0" baseline="1736" sz="2400" spc="-2377">
                <a:latin typeface="宋体"/>
                <a:cs typeface="宋体"/>
              </a:rPr>
              <a:t>成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成</a:t>
            </a:r>
            <a:r>
              <a:rPr dirty="0" baseline="1736" sz="2400" spc="-2429">
                <a:latin typeface="宋体"/>
                <a:cs typeface="宋体"/>
              </a:rPr>
              <a:t>枱</a:t>
            </a:r>
            <a:r>
              <a:rPr dirty="0" baseline="3472" sz="2400" spc="-2392">
                <a:latin typeface="宋体"/>
                <a:cs typeface="宋体"/>
              </a:rPr>
              <a:t>枱</a:t>
            </a:r>
            <a:r>
              <a:rPr dirty="0" baseline="3472" sz="2400" spc="-2429">
                <a:latin typeface="宋体"/>
                <a:cs typeface="宋体"/>
              </a:rPr>
              <a:t>枱</a:t>
            </a:r>
            <a:r>
              <a:rPr dirty="0" baseline="1736" sz="2400" spc="-2377">
                <a:latin typeface="宋体"/>
                <a:cs typeface="宋体"/>
              </a:rPr>
              <a:t>枱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枱</a:t>
            </a:r>
            <a:r>
              <a:rPr dirty="0" baseline="1736" sz="2400" spc="-2429">
                <a:latin typeface="宋体"/>
                <a:cs typeface="宋体"/>
              </a:rPr>
              <a:t>柚</a:t>
            </a:r>
            <a:r>
              <a:rPr dirty="0" baseline="3472" sz="2400" spc="-2392">
                <a:latin typeface="宋体"/>
                <a:cs typeface="宋体"/>
              </a:rPr>
              <a:t>柚</a:t>
            </a:r>
            <a:r>
              <a:rPr dirty="0" baseline="3472" sz="2400" spc="-2429">
                <a:latin typeface="宋体"/>
                <a:cs typeface="宋体"/>
              </a:rPr>
              <a:t>柚</a:t>
            </a:r>
            <a:r>
              <a:rPr dirty="0" baseline="1736" sz="2400" spc="-2377"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baseline="1736" sz="2400" spc="-2429">
                <a:latin typeface="宋体"/>
                <a:cs typeface="宋体"/>
              </a:rPr>
              <a:t>云</a:t>
            </a:r>
            <a:r>
              <a:rPr dirty="0" baseline="3472" sz="2400" spc="-2392">
                <a:latin typeface="宋体"/>
                <a:cs typeface="宋体"/>
              </a:rPr>
              <a:t>云</a:t>
            </a:r>
            <a:r>
              <a:rPr dirty="0" baseline="3472" sz="2400" spc="-2429">
                <a:latin typeface="宋体"/>
                <a:cs typeface="宋体"/>
              </a:rPr>
              <a:t>云</a:t>
            </a:r>
            <a:r>
              <a:rPr dirty="0" baseline="1736" sz="2400" spc="-2377"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baseline="1736" sz="2400" spc="-2429">
                <a:latin typeface="宋体"/>
                <a:cs typeface="宋体"/>
              </a:rPr>
              <a:t>计</a:t>
            </a:r>
            <a:r>
              <a:rPr dirty="0" baseline="3472" sz="2400" spc="-2392"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计</a:t>
            </a:r>
            <a:r>
              <a:rPr dirty="0" baseline="1736" sz="2400" spc="-2377"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92"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77"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专</a:t>
            </a:r>
            <a:r>
              <a:rPr dirty="0" baseline="1736" sz="2400" spc="-2392">
                <a:latin typeface="宋体"/>
                <a:cs typeface="宋体"/>
              </a:rPr>
              <a:t>专</a:t>
            </a:r>
            <a:r>
              <a:rPr dirty="0" baseline="3472" sz="2400" spc="-2429">
                <a:latin typeface="宋体"/>
                <a:cs typeface="宋体"/>
              </a:rPr>
              <a:t>专</a:t>
            </a:r>
            <a:r>
              <a:rPr dirty="0" baseline="1736" sz="2400" spc="-2377">
                <a:latin typeface="宋体"/>
                <a:cs typeface="宋体"/>
              </a:rPr>
              <a:t>专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专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专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专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专</a:t>
            </a:r>
            <a:r>
              <a:rPr dirty="0" baseline="3472" sz="2400" spc="-2429">
                <a:latin typeface="宋体"/>
                <a:cs typeface="宋体"/>
              </a:rPr>
              <a:t>家</a:t>
            </a:r>
            <a:r>
              <a:rPr dirty="0" baseline="1736" sz="2400" spc="-2392">
                <a:latin typeface="宋体"/>
                <a:cs typeface="宋体"/>
              </a:rPr>
              <a:t>家</a:t>
            </a:r>
            <a:r>
              <a:rPr dirty="0" baseline="3472" sz="2400" spc="-2429">
                <a:latin typeface="宋体"/>
                <a:cs typeface="宋体"/>
              </a:rPr>
              <a:t>家</a:t>
            </a:r>
            <a:r>
              <a:rPr dirty="0" baseline="1736" sz="2400" spc="-2377">
                <a:latin typeface="宋体"/>
                <a:cs typeface="宋体"/>
              </a:rPr>
              <a:t>家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家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家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家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家</a:t>
            </a:r>
            <a:r>
              <a:rPr dirty="0" baseline="1736" sz="2400" spc="-2429">
                <a:latin typeface="宋体"/>
                <a:cs typeface="宋体"/>
              </a:rPr>
              <a:t>委</a:t>
            </a:r>
            <a:r>
              <a:rPr dirty="0" baseline="3472" sz="2400" spc="-2392">
                <a:latin typeface="宋体"/>
                <a:cs typeface="宋体"/>
              </a:rPr>
              <a:t>委</a:t>
            </a:r>
            <a:r>
              <a:rPr dirty="0" baseline="3472" sz="2400" spc="-2429">
                <a:latin typeface="宋体"/>
                <a:cs typeface="宋体"/>
              </a:rPr>
              <a:t>委</a:t>
            </a:r>
            <a:r>
              <a:rPr dirty="0" baseline="1736" sz="2400" spc="-2377">
                <a:latin typeface="宋体"/>
                <a:cs typeface="宋体"/>
              </a:rPr>
              <a:t>委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委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委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委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委</a:t>
            </a:r>
            <a:r>
              <a:rPr dirty="0" baseline="1736" sz="2400" spc="-2429">
                <a:latin typeface="宋体"/>
                <a:cs typeface="宋体"/>
              </a:rPr>
              <a:t>员</a:t>
            </a:r>
            <a:r>
              <a:rPr dirty="0" baseline="3472" sz="2400" spc="-2392">
                <a:latin typeface="宋体"/>
                <a:cs typeface="宋体"/>
              </a:rPr>
              <a:t>员</a:t>
            </a:r>
            <a:r>
              <a:rPr dirty="0" baseline="3472" sz="2400" spc="-2429">
                <a:latin typeface="宋体"/>
                <a:cs typeface="宋体"/>
              </a:rPr>
              <a:t>员</a:t>
            </a:r>
            <a:r>
              <a:rPr dirty="0" baseline="1736" sz="2400" spc="-2377">
                <a:latin typeface="宋体"/>
                <a:cs typeface="宋体"/>
              </a:rPr>
              <a:t>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员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员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员</a:t>
            </a:r>
            <a:r>
              <a:rPr dirty="0" baseline="1736" sz="2400" spc="-2429">
                <a:latin typeface="宋体"/>
                <a:cs typeface="宋体"/>
              </a:rPr>
              <a:t>会</a:t>
            </a:r>
            <a:r>
              <a:rPr dirty="0" baseline="3472" sz="2400" spc="-2392">
                <a:latin typeface="宋体"/>
                <a:cs typeface="宋体"/>
              </a:rPr>
              <a:t>会</a:t>
            </a:r>
            <a:r>
              <a:rPr dirty="0" baseline="3472" sz="2400" spc="-2429">
                <a:latin typeface="宋体"/>
                <a:cs typeface="宋体"/>
              </a:rPr>
              <a:t>会</a:t>
            </a:r>
            <a:r>
              <a:rPr dirty="0" baseline="1736" sz="2400" spc="-2377"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92">
                <a:latin typeface="宋体"/>
                <a:cs typeface="宋体"/>
              </a:rPr>
              <a:t>。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77"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endParaRPr sz="1600">
              <a:latin typeface="宋体"/>
              <a:cs typeface="宋体"/>
            </a:endParaRPr>
          </a:p>
          <a:p>
            <a:pPr marL="111125">
              <a:lnSpc>
                <a:spcPct val="105000"/>
              </a:lnSpc>
              <a:spcBef>
                <a:spcPts val="1320"/>
              </a:spcBef>
            </a:pPr>
            <a:r>
              <a:rPr dirty="0" baseline="3472" sz="2400" spc="-765">
                <a:latin typeface="Arial"/>
                <a:cs typeface="Arial"/>
              </a:rPr>
              <a:t>•</a:t>
            </a:r>
            <a:r>
              <a:rPr dirty="0" sz="1600" spc="-65">
                <a:solidFill>
                  <a:srgbClr val="C0C0C0"/>
                </a:solidFill>
                <a:latin typeface="Arial"/>
                <a:cs typeface="Arial"/>
              </a:rPr>
              <a:t>•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9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9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92">
                <a:latin typeface="宋体"/>
                <a:cs typeface="宋体"/>
              </a:rPr>
              <a:t>年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77"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baseline="3472" sz="2400" spc="-1125" b="1">
                <a:latin typeface="Times New Roman"/>
                <a:cs typeface="Times New Roman"/>
              </a:rPr>
              <a:t>5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5</a:t>
            </a:r>
            <a:r>
              <a:rPr dirty="0" baseline="3472" sz="2400" spc="-2429">
                <a:latin typeface="宋体"/>
                <a:cs typeface="宋体"/>
              </a:rPr>
              <a:t>月</a:t>
            </a:r>
            <a:r>
              <a:rPr dirty="0" baseline="1736" sz="2400" spc="-2392">
                <a:latin typeface="宋体"/>
                <a:cs typeface="宋体"/>
              </a:rPr>
              <a:t>月</a:t>
            </a:r>
            <a:r>
              <a:rPr dirty="0" baseline="1736" sz="2400" spc="-2429">
                <a:latin typeface="宋体"/>
                <a:cs typeface="宋体"/>
              </a:rPr>
              <a:t>月</a:t>
            </a:r>
            <a:r>
              <a:rPr dirty="0" baseline="3472" sz="2400" spc="-2377">
                <a:latin typeface="宋体"/>
                <a:cs typeface="宋体"/>
              </a:rPr>
              <a:t>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2429">
                <a:latin typeface="宋体"/>
                <a:cs typeface="宋体"/>
              </a:rPr>
              <a:t>日</a:t>
            </a:r>
            <a:r>
              <a:rPr dirty="0" baseline="1736" sz="2400" spc="-2392">
                <a:latin typeface="宋体"/>
                <a:cs typeface="宋体"/>
              </a:rPr>
              <a:t>日</a:t>
            </a:r>
            <a:r>
              <a:rPr dirty="0" baseline="1736" sz="2400" spc="-2429">
                <a:latin typeface="宋体"/>
                <a:cs typeface="宋体"/>
              </a:rPr>
              <a:t>日</a:t>
            </a:r>
            <a:r>
              <a:rPr dirty="0" baseline="3472" sz="2400" spc="-2377">
                <a:latin typeface="宋体"/>
                <a:cs typeface="宋体"/>
              </a:rPr>
              <a:t>日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日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日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日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日</a:t>
            </a:r>
            <a:r>
              <a:rPr dirty="0" baseline="1736" sz="2400" spc="-2429">
                <a:latin typeface="宋体"/>
                <a:cs typeface="宋体"/>
              </a:rPr>
              <a:t>，</a:t>
            </a:r>
            <a:r>
              <a:rPr dirty="0" baseline="3472" sz="2400" spc="-2392">
                <a:latin typeface="宋体"/>
                <a:cs typeface="宋体"/>
              </a:rPr>
              <a:t>，</a:t>
            </a:r>
            <a:r>
              <a:rPr dirty="0" baseline="3472" sz="2400" spc="-2429">
                <a:latin typeface="宋体"/>
                <a:cs typeface="宋体"/>
              </a:rPr>
              <a:t>，</a:t>
            </a:r>
            <a:r>
              <a:rPr dirty="0" baseline="1736" sz="2400" spc="-2377"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92"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国</a:t>
            </a:r>
            <a:r>
              <a:rPr dirty="0" baseline="3472" sz="2400" spc="-2392"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77"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baseline="1736" sz="2400" spc="-2429">
                <a:latin typeface="宋体"/>
                <a:cs typeface="宋体"/>
              </a:rPr>
              <a:t>电</a:t>
            </a:r>
            <a:r>
              <a:rPr dirty="0" baseline="3472" sz="2400" spc="-2392">
                <a:latin typeface="宋体"/>
                <a:cs typeface="宋体"/>
              </a:rPr>
              <a:t>电</a:t>
            </a:r>
            <a:r>
              <a:rPr dirty="0" baseline="3472" sz="2400" spc="-2429">
                <a:latin typeface="宋体"/>
                <a:cs typeface="宋体"/>
              </a:rPr>
              <a:t>电</a:t>
            </a:r>
            <a:r>
              <a:rPr dirty="0" baseline="1736" sz="2400" spc="-2377">
                <a:latin typeface="宋体"/>
                <a:cs typeface="宋体"/>
              </a:rPr>
              <a:t>电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电</a:t>
            </a:r>
            <a:r>
              <a:rPr dirty="0" baseline="1736" sz="2400" spc="-2429">
                <a:latin typeface="宋体"/>
                <a:cs typeface="宋体"/>
              </a:rPr>
              <a:t>子</a:t>
            </a:r>
            <a:r>
              <a:rPr dirty="0" baseline="3472" sz="2400" spc="-2392">
                <a:latin typeface="宋体"/>
                <a:cs typeface="宋体"/>
              </a:rPr>
              <a:t>子</a:t>
            </a:r>
            <a:r>
              <a:rPr dirty="0" baseline="3472" sz="2400" spc="-2429">
                <a:latin typeface="宋体"/>
                <a:cs typeface="宋体"/>
              </a:rPr>
              <a:t>子</a:t>
            </a:r>
            <a:r>
              <a:rPr dirty="0" baseline="1736" sz="2400" spc="-2377">
                <a:latin typeface="宋体"/>
                <a:cs typeface="宋体"/>
              </a:rPr>
              <a:t>子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子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子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子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子</a:t>
            </a:r>
            <a:r>
              <a:rPr dirty="0" baseline="1736" sz="2400" spc="-2429">
                <a:latin typeface="宋体"/>
                <a:cs typeface="宋体"/>
              </a:rPr>
              <a:t>恘</a:t>
            </a:r>
            <a:r>
              <a:rPr dirty="0" baseline="3472" sz="2400" spc="-2392">
                <a:latin typeface="宋体"/>
                <a:cs typeface="宋体"/>
              </a:rPr>
              <a:t>恘</a:t>
            </a:r>
            <a:r>
              <a:rPr dirty="0" baseline="3472" sz="2400" spc="-2429">
                <a:latin typeface="宋体"/>
                <a:cs typeface="宋体"/>
              </a:rPr>
              <a:t>恘</a:t>
            </a:r>
            <a:r>
              <a:rPr dirty="0" baseline="1736" sz="2400" spc="-2377">
                <a:latin typeface="宋体"/>
                <a:cs typeface="宋体"/>
              </a:rPr>
              <a:t>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baseline="1736" sz="2400" spc="-2429">
                <a:latin typeface="宋体"/>
                <a:cs typeface="宋体"/>
              </a:rPr>
              <a:t>会</a:t>
            </a:r>
            <a:r>
              <a:rPr dirty="0" baseline="3472" sz="2400" spc="-2392">
                <a:latin typeface="宋体"/>
                <a:cs typeface="宋体"/>
              </a:rPr>
              <a:t>会</a:t>
            </a:r>
            <a:r>
              <a:rPr dirty="0" baseline="3472" sz="2400" spc="-2429">
                <a:latin typeface="宋体"/>
                <a:cs typeface="宋体"/>
              </a:rPr>
              <a:t>会</a:t>
            </a:r>
            <a:r>
              <a:rPr dirty="0" baseline="1736" sz="2400" spc="-2377"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baseline="1736" sz="2400" spc="-2429">
                <a:latin typeface="宋体"/>
                <a:cs typeface="宋体"/>
              </a:rPr>
              <a:t>栎</a:t>
            </a:r>
            <a:r>
              <a:rPr dirty="0" baseline="3472" sz="2400" spc="-2392">
                <a:latin typeface="宋体"/>
                <a:cs typeface="宋体"/>
              </a:rPr>
              <a:t>栎</a:t>
            </a:r>
            <a:r>
              <a:rPr dirty="0" baseline="3472" sz="2400" spc="-2429">
                <a:latin typeface="宋体"/>
                <a:cs typeface="宋体"/>
              </a:rPr>
              <a:t>栎</a:t>
            </a:r>
            <a:r>
              <a:rPr dirty="0" baseline="1736" sz="2400" spc="-2377">
                <a:latin typeface="宋体"/>
                <a:cs typeface="宋体"/>
              </a:rPr>
              <a:t>栎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栎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栎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栎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栎</a:t>
            </a:r>
            <a:r>
              <a:rPr dirty="0" baseline="1736" sz="2400" spc="-2429">
                <a:latin typeface="宋体"/>
                <a:cs typeface="宋体"/>
              </a:rPr>
              <a:t>重</a:t>
            </a:r>
            <a:r>
              <a:rPr dirty="0" baseline="3472" sz="2400" spc="-2392">
                <a:latin typeface="宋体"/>
                <a:cs typeface="宋体"/>
              </a:rPr>
              <a:t>重</a:t>
            </a:r>
            <a:r>
              <a:rPr dirty="0" baseline="3472" sz="2400" spc="-2429">
                <a:latin typeface="宋体"/>
                <a:cs typeface="宋体"/>
              </a:rPr>
              <a:t>重</a:t>
            </a:r>
            <a:r>
              <a:rPr dirty="0" baseline="1736" sz="2400" spc="-2377">
                <a:latin typeface="宋体"/>
                <a:cs typeface="宋体"/>
              </a:rPr>
              <a:t>重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重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重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重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重</a:t>
            </a:r>
            <a:r>
              <a:rPr dirty="0" baseline="1736" sz="2400" spc="-2429">
                <a:latin typeface="宋体"/>
                <a:cs typeface="宋体"/>
              </a:rPr>
              <a:t>举</a:t>
            </a:r>
            <a:r>
              <a:rPr dirty="0" baseline="3472" sz="2400" spc="-2392">
                <a:latin typeface="宋体"/>
                <a:cs typeface="宋体"/>
              </a:rPr>
              <a:t>举</a:t>
            </a:r>
            <a:r>
              <a:rPr dirty="0" baseline="3472" sz="2400" spc="-2429">
                <a:latin typeface="宋体"/>
                <a:cs typeface="宋体"/>
              </a:rPr>
              <a:t>举</a:t>
            </a:r>
            <a:r>
              <a:rPr dirty="0" baseline="1736" sz="2400" spc="-2377">
                <a:latin typeface="宋体"/>
                <a:cs typeface="宋体"/>
              </a:rPr>
              <a:t>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baseline="1736" sz="2400" spc="-2429">
                <a:latin typeface="宋体"/>
                <a:cs typeface="宋体"/>
              </a:rPr>
              <a:t>办</a:t>
            </a:r>
            <a:r>
              <a:rPr dirty="0" baseline="3472" sz="2400" spc="-2392">
                <a:latin typeface="宋体"/>
                <a:cs typeface="宋体"/>
              </a:rPr>
              <a:t>办</a:t>
            </a:r>
            <a:r>
              <a:rPr dirty="0" baseline="3472" sz="2400" spc="-2429">
                <a:latin typeface="宋体"/>
                <a:cs typeface="宋体"/>
              </a:rPr>
              <a:t>办</a:t>
            </a:r>
            <a:r>
              <a:rPr dirty="0" baseline="1736" sz="2400" spc="-2377">
                <a:latin typeface="宋体"/>
                <a:cs typeface="宋体"/>
              </a:rPr>
              <a:t>办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baseline="1736" sz="2400" spc="-2429">
                <a:latin typeface="宋体"/>
                <a:cs typeface="宋体"/>
              </a:rPr>
              <a:t>首</a:t>
            </a:r>
            <a:r>
              <a:rPr dirty="0" baseline="3472" sz="2400" spc="-2392">
                <a:latin typeface="宋体"/>
                <a:cs typeface="宋体"/>
              </a:rPr>
              <a:t>首</a:t>
            </a:r>
            <a:r>
              <a:rPr dirty="0" baseline="3472" sz="2400" spc="-2429">
                <a:latin typeface="宋体"/>
                <a:cs typeface="宋体"/>
              </a:rPr>
              <a:t>首</a:t>
            </a:r>
            <a:r>
              <a:rPr dirty="0" baseline="1736" sz="2400" spc="-2377">
                <a:latin typeface="宋体"/>
                <a:cs typeface="宋体"/>
              </a:rPr>
              <a:t>首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首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首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首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首</a:t>
            </a:r>
            <a:r>
              <a:rPr dirty="0" baseline="3472" sz="2400" spc="-2429">
                <a:latin typeface="宋体"/>
                <a:cs typeface="宋体"/>
              </a:rPr>
              <a:t>届</a:t>
            </a:r>
            <a:r>
              <a:rPr dirty="0" baseline="1736" sz="2400" spc="-2392">
                <a:latin typeface="宋体"/>
                <a:cs typeface="宋体"/>
              </a:rPr>
              <a:t>届</a:t>
            </a:r>
            <a:r>
              <a:rPr dirty="0" baseline="3472" sz="2400" spc="-2429">
                <a:latin typeface="宋体"/>
                <a:cs typeface="宋体"/>
              </a:rPr>
              <a:t>届</a:t>
            </a:r>
            <a:r>
              <a:rPr dirty="0" baseline="1736" sz="2400" spc="-2377">
                <a:latin typeface="宋体"/>
                <a:cs typeface="宋体"/>
              </a:rPr>
              <a:t>届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92"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国</a:t>
            </a:r>
            <a:r>
              <a:rPr dirty="0" baseline="3472" sz="2400" spc="-2392"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77"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baseline="1736" sz="2400" spc="-2429">
                <a:latin typeface="宋体"/>
                <a:cs typeface="宋体"/>
              </a:rPr>
              <a:t>云</a:t>
            </a:r>
            <a:r>
              <a:rPr dirty="0" baseline="3472" sz="2400" spc="-2392">
                <a:latin typeface="宋体"/>
                <a:cs typeface="宋体"/>
              </a:rPr>
              <a:t>云</a:t>
            </a:r>
            <a:r>
              <a:rPr dirty="0" baseline="3472" sz="2400" spc="-2429">
                <a:latin typeface="宋体"/>
                <a:cs typeface="宋体"/>
              </a:rPr>
              <a:t>云</a:t>
            </a:r>
            <a:r>
              <a:rPr dirty="0" baseline="1736" sz="2400" spc="-2377"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baseline="1736" sz="2400" spc="-2429">
                <a:latin typeface="宋体"/>
                <a:cs typeface="宋体"/>
              </a:rPr>
              <a:t>计</a:t>
            </a:r>
            <a:r>
              <a:rPr dirty="0" baseline="3472" sz="2400" spc="-2392"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计</a:t>
            </a:r>
            <a:r>
              <a:rPr dirty="0" baseline="1736" sz="2400" spc="-2377"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baseline="1736" sz="2400" spc="-2429">
                <a:latin typeface="宋体"/>
                <a:cs typeface="宋体"/>
              </a:rPr>
              <a:t>算</a:t>
            </a:r>
            <a:r>
              <a:rPr dirty="0" baseline="3472" sz="2400" spc="-2392"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77"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大</a:t>
            </a:r>
            <a:r>
              <a:rPr dirty="0" baseline="1736" sz="2400" spc="-2392">
                <a:latin typeface="宋体"/>
                <a:cs typeface="宋体"/>
              </a:rPr>
              <a:t>大</a:t>
            </a:r>
            <a:r>
              <a:rPr dirty="0" baseline="3472" sz="2400" spc="-2429">
                <a:latin typeface="宋体"/>
                <a:cs typeface="宋体"/>
              </a:rPr>
              <a:t>大</a:t>
            </a:r>
            <a:r>
              <a:rPr dirty="0" baseline="1736" sz="2400" spc="-2377">
                <a:latin typeface="宋体"/>
                <a:cs typeface="宋体"/>
              </a:rPr>
              <a:t>大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baseline="1736" sz="2400" spc="-2429">
                <a:latin typeface="宋体"/>
                <a:cs typeface="宋体"/>
              </a:rPr>
              <a:t>会</a:t>
            </a:r>
            <a:r>
              <a:rPr dirty="0" baseline="3472" sz="2400" spc="-2392">
                <a:latin typeface="宋体"/>
                <a:cs typeface="宋体"/>
              </a:rPr>
              <a:t>会</a:t>
            </a:r>
            <a:r>
              <a:rPr dirty="0" baseline="3472" sz="2400" spc="-2429">
                <a:latin typeface="宋体"/>
                <a:cs typeface="宋体"/>
              </a:rPr>
              <a:t>会</a:t>
            </a:r>
            <a:r>
              <a:rPr dirty="0" baseline="1736" sz="2400" spc="-2377"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baseline="1736" sz="2400" spc="-2429">
                <a:latin typeface="宋体"/>
                <a:cs typeface="宋体"/>
              </a:rPr>
              <a:t>，</a:t>
            </a:r>
            <a:r>
              <a:rPr dirty="0" baseline="3472" sz="2400" spc="-2392">
                <a:latin typeface="宋体"/>
                <a:cs typeface="宋体"/>
              </a:rPr>
              <a:t>，</a:t>
            </a:r>
            <a:r>
              <a:rPr dirty="0" baseline="1736" sz="2400" spc="-2429">
                <a:latin typeface="宋体"/>
                <a:cs typeface="宋体"/>
              </a:rPr>
              <a:t>，</a:t>
            </a:r>
            <a:r>
              <a:rPr dirty="0" baseline="3472" sz="2400" spc="-2377"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3472" sz="2400" spc="-1125" b="1">
                <a:latin typeface="Times New Roman"/>
                <a:cs typeface="Times New Roman"/>
              </a:rPr>
              <a:t>1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1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1736" sz="2400" spc="-2429">
                <a:latin typeface="宋体"/>
                <a:cs typeface="宋体"/>
              </a:rPr>
              <a:t>多</a:t>
            </a:r>
            <a:r>
              <a:rPr dirty="0" baseline="3472" sz="2400" spc="-2392">
                <a:latin typeface="宋体"/>
                <a:cs typeface="宋体"/>
              </a:rPr>
              <a:t>多</a:t>
            </a:r>
            <a:r>
              <a:rPr dirty="0" baseline="3472" sz="2400" spc="-2429">
                <a:latin typeface="宋体"/>
                <a:cs typeface="宋体"/>
              </a:rPr>
              <a:t>多</a:t>
            </a:r>
            <a:r>
              <a:rPr dirty="0" baseline="1736" sz="2400" spc="-2377">
                <a:latin typeface="宋体"/>
                <a:cs typeface="宋体"/>
              </a:rPr>
              <a:t>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多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多</a:t>
            </a:r>
            <a:r>
              <a:rPr dirty="0" baseline="3472" sz="2400" spc="-2429">
                <a:latin typeface="宋体"/>
                <a:cs typeface="宋体"/>
              </a:rPr>
              <a:t>人</a:t>
            </a:r>
            <a:r>
              <a:rPr dirty="0" baseline="1736" sz="2400" spc="-2392">
                <a:latin typeface="宋体"/>
                <a:cs typeface="宋体"/>
              </a:rPr>
              <a:t>人</a:t>
            </a:r>
            <a:r>
              <a:rPr dirty="0" baseline="3472" sz="2400" spc="-2429">
                <a:latin typeface="宋体"/>
                <a:cs typeface="宋体"/>
              </a:rPr>
              <a:t>人</a:t>
            </a:r>
            <a:r>
              <a:rPr dirty="0" baseline="1736" sz="2400" spc="-2377">
                <a:latin typeface="宋体"/>
                <a:cs typeface="宋体"/>
              </a:rPr>
              <a:t>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人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人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人</a:t>
            </a:r>
            <a:r>
              <a:rPr dirty="0" sz="1600" spc="-10">
                <a:solidFill>
                  <a:srgbClr val="C0C0C0"/>
                </a:solidFill>
                <a:latin typeface="宋体"/>
                <a:cs typeface="宋体"/>
              </a:rPr>
              <a:t> </a:t>
            </a:r>
            <a:r>
              <a:rPr dirty="0" baseline="3472" sz="2400" spc="-2429">
                <a:latin typeface="宋体"/>
                <a:cs typeface="宋体"/>
              </a:rPr>
              <a:t>与</a:t>
            </a:r>
            <a:r>
              <a:rPr dirty="0" baseline="1736" sz="2400" spc="-2392">
                <a:latin typeface="宋体"/>
                <a:cs typeface="宋体"/>
              </a:rPr>
              <a:t>与</a:t>
            </a:r>
            <a:r>
              <a:rPr dirty="0" baseline="3472" sz="2400" spc="-2429">
                <a:latin typeface="宋体"/>
                <a:cs typeface="宋体"/>
              </a:rPr>
              <a:t>与</a:t>
            </a:r>
            <a:r>
              <a:rPr dirty="0" baseline="1736" sz="2400" spc="-2377">
                <a:latin typeface="宋体"/>
                <a:cs typeface="宋体"/>
              </a:rPr>
              <a:t>与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与</a:t>
            </a:r>
            <a:r>
              <a:rPr dirty="0" baseline="3472" sz="2400" spc="-2429">
                <a:latin typeface="宋体"/>
                <a:cs typeface="宋体"/>
              </a:rPr>
              <a:t>会</a:t>
            </a:r>
            <a:r>
              <a:rPr dirty="0" baseline="1736" sz="2400" spc="-2392">
                <a:latin typeface="宋体"/>
                <a:cs typeface="宋体"/>
              </a:rPr>
              <a:t>会</a:t>
            </a:r>
            <a:r>
              <a:rPr dirty="0" baseline="1736" sz="2400" spc="-2429">
                <a:latin typeface="宋体"/>
                <a:cs typeface="宋体"/>
              </a:rPr>
              <a:t>会</a:t>
            </a:r>
            <a:r>
              <a:rPr dirty="0" baseline="3472" sz="2400" spc="-2377"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baseline="1736" sz="2400" spc="-2429">
                <a:latin typeface="宋体"/>
                <a:cs typeface="宋体"/>
              </a:rPr>
              <a:t>，</a:t>
            </a:r>
            <a:r>
              <a:rPr dirty="0" baseline="3472" sz="2400" spc="-2392">
                <a:latin typeface="宋体"/>
                <a:cs typeface="宋体"/>
              </a:rPr>
              <a:t>，</a:t>
            </a:r>
            <a:r>
              <a:rPr dirty="0" baseline="1736" sz="2400" spc="-2429">
                <a:latin typeface="宋体"/>
                <a:cs typeface="宋体"/>
              </a:rPr>
              <a:t>，</a:t>
            </a:r>
            <a:r>
              <a:rPr dirty="0" baseline="3472" sz="2400" spc="-2377"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1736" sz="2400" spc="-2429">
                <a:latin typeface="宋体"/>
                <a:cs typeface="宋体"/>
              </a:rPr>
              <a:t>盛</a:t>
            </a:r>
            <a:r>
              <a:rPr dirty="0" baseline="3472" sz="2400" spc="-2392">
                <a:latin typeface="宋体"/>
                <a:cs typeface="宋体"/>
              </a:rPr>
              <a:t>盛</a:t>
            </a:r>
            <a:r>
              <a:rPr dirty="0" baseline="3472" sz="2400" spc="-2429">
                <a:latin typeface="宋体"/>
                <a:cs typeface="宋体"/>
              </a:rPr>
              <a:t>盛</a:t>
            </a:r>
            <a:r>
              <a:rPr dirty="0" baseline="1736" sz="2400" spc="-2377">
                <a:latin typeface="宋体"/>
                <a:cs typeface="宋体"/>
              </a:rPr>
              <a:t>盛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盛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盛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盛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盛</a:t>
            </a:r>
            <a:r>
              <a:rPr dirty="0" baseline="1736" sz="2400" spc="-2429">
                <a:latin typeface="宋体"/>
                <a:cs typeface="宋体"/>
              </a:rPr>
              <a:t>况</a:t>
            </a:r>
            <a:r>
              <a:rPr dirty="0" baseline="3472" sz="2400" spc="-2392">
                <a:latin typeface="宋体"/>
                <a:cs typeface="宋体"/>
              </a:rPr>
              <a:t>况</a:t>
            </a:r>
            <a:r>
              <a:rPr dirty="0" baseline="3472" sz="2400" spc="-2429">
                <a:latin typeface="宋体"/>
                <a:cs typeface="宋体"/>
              </a:rPr>
              <a:t>况</a:t>
            </a:r>
            <a:r>
              <a:rPr dirty="0" baseline="1736" sz="2400" spc="-2377">
                <a:latin typeface="宋体"/>
                <a:cs typeface="宋体"/>
              </a:rPr>
              <a:t>况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况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况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况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况</a:t>
            </a:r>
            <a:r>
              <a:rPr dirty="0" baseline="1736" sz="2400" spc="-2429">
                <a:latin typeface="宋体"/>
                <a:cs typeface="宋体"/>
              </a:rPr>
              <a:t>空</a:t>
            </a:r>
            <a:r>
              <a:rPr dirty="0" baseline="3472" sz="2400" spc="-2392">
                <a:latin typeface="宋体"/>
                <a:cs typeface="宋体"/>
              </a:rPr>
              <a:t>空</a:t>
            </a:r>
            <a:r>
              <a:rPr dirty="0" baseline="3472" sz="2400" spc="-2429">
                <a:latin typeface="宋体"/>
                <a:cs typeface="宋体"/>
              </a:rPr>
              <a:t>空</a:t>
            </a:r>
            <a:r>
              <a:rPr dirty="0" baseline="1736" sz="2400" spc="-2377">
                <a:latin typeface="宋体"/>
                <a:cs typeface="宋体"/>
              </a:rPr>
              <a:t>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空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空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空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空</a:t>
            </a:r>
            <a:r>
              <a:rPr dirty="0" baseline="1736" sz="2400" spc="-2429">
                <a:latin typeface="宋体"/>
                <a:cs typeface="宋体"/>
              </a:rPr>
              <a:t>前</a:t>
            </a:r>
            <a:r>
              <a:rPr dirty="0" baseline="3472" sz="2400" spc="-2392">
                <a:latin typeface="宋体"/>
                <a:cs typeface="宋体"/>
              </a:rPr>
              <a:t>前</a:t>
            </a:r>
            <a:r>
              <a:rPr dirty="0" baseline="3472" sz="2400" spc="-2429">
                <a:latin typeface="宋体"/>
                <a:cs typeface="宋体"/>
              </a:rPr>
              <a:t>前</a:t>
            </a:r>
            <a:r>
              <a:rPr dirty="0" baseline="1736" sz="2400" spc="-2377">
                <a:latin typeface="宋体"/>
                <a:cs typeface="宋体"/>
              </a:rPr>
              <a:t>前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前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前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前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前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92">
                <a:latin typeface="宋体"/>
                <a:cs typeface="宋体"/>
              </a:rPr>
              <a:t>。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77"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endParaRPr sz="1600">
              <a:latin typeface="宋体"/>
              <a:cs typeface="宋体"/>
            </a:endParaRPr>
          </a:p>
          <a:p>
            <a:pPr marL="111125">
              <a:lnSpc>
                <a:spcPct val="100000"/>
              </a:lnSpc>
              <a:spcBef>
                <a:spcPts val="1320"/>
              </a:spcBef>
            </a:pPr>
            <a:r>
              <a:rPr dirty="0" baseline="3472" sz="2400" spc="-765">
                <a:latin typeface="Arial"/>
                <a:cs typeface="Arial"/>
              </a:rPr>
              <a:t>•</a:t>
            </a:r>
            <a:r>
              <a:rPr dirty="0" sz="1600" spc="-65">
                <a:solidFill>
                  <a:srgbClr val="C0C0C0"/>
                </a:solidFill>
                <a:latin typeface="Arial"/>
                <a:cs typeface="Arial"/>
              </a:rPr>
              <a:t>•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9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9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92">
                <a:latin typeface="宋体"/>
                <a:cs typeface="宋体"/>
              </a:rPr>
              <a:t>年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77"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baseline="3472" sz="2400" spc="-1125" b="1">
                <a:latin typeface="Times New Roman"/>
                <a:cs typeface="Times New Roman"/>
              </a:rPr>
              <a:t>1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1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2429">
                <a:latin typeface="宋体"/>
                <a:cs typeface="宋体"/>
              </a:rPr>
              <a:t>月</a:t>
            </a:r>
            <a:r>
              <a:rPr dirty="0" baseline="1736" sz="2400" spc="-2392">
                <a:latin typeface="宋体"/>
                <a:cs typeface="宋体"/>
              </a:rPr>
              <a:t>月</a:t>
            </a:r>
            <a:r>
              <a:rPr dirty="0" baseline="1736" sz="2400" spc="-2429">
                <a:latin typeface="宋体"/>
                <a:cs typeface="宋体"/>
              </a:rPr>
              <a:t>月</a:t>
            </a:r>
            <a:r>
              <a:rPr dirty="0" baseline="3472" sz="2400" spc="-2377">
                <a:latin typeface="宋体"/>
                <a:cs typeface="宋体"/>
              </a:rPr>
              <a:t>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baseline="3472" sz="2400" spc="-2429">
                <a:latin typeface="宋体"/>
                <a:cs typeface="宋体"/>
              </a:rPr>
              <a:t>，</a:t>
            </a:r>
            <a:r>
              <a:rPr dirty="0" baseline="1736" sz="2400" spc="-2392">
                <a:latin typeface="宋体"/>
                <a:cs typeface="宋体"/>
              </a:rPr>
              <a:t>，</a:t>
            </a:r>
            <a:r>
              <a:rPr dirty="0" baseline="3472" sz="2400" spc="-2429">
                <a:latin typeface="宋体"/>
                <a:cs typeface="宋体"/>
              </a:rPr>
              <a:t>，</a:t>
            </a:r>
            <a:r>
              <a:rPr dirty="0" baseline="1736" sz="2400" spc="-2377"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3472" sz="2400" spc="-2429">
                <a:latin typeface="宋体"/>
                <a:cs typeface="宋体"/>
              </a:rPr>
              <a:t>举</a:t>
            </a:r>
            <a:r>
              <a:rPr dirty="0" baseline="1736" sz="2400" spc="-2392">
                <a:latin typeface="宋体"/>
                <a:cs typeface="宋体"/>
              </a:rPr>
              <a:t>举</a:t>
            </a:r>
            <a:r>
              <a:rPr dirty="0" baseline="3472" sz="2400" spc="-2429">
                <a:latin typeface="宋体"/>
                <a:cs typeface="宋体"/>
              </a:rPr>
              <a:t>举</a:t>
            </a:r>
            <a:r>
              <a:rPr dirty="0" baseline="1736" sz="2400" spc="-2377">
                <a:latin typeface="宋体"/>
                <a:cs typeface="宋体"/>
              </a:rPr>
              <a:t>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baseline="3472" sz="2400" spc="-2429">
                <a:latin typeface="宋体"/>
                <a:cs typeface="宋体"/>
              </a:rPr>
              <a:t>办</a:t>
            </a:r>
            <a:r>
              <a:rPr dirty="0" baseline="1736" sz="2400" spc="-2392">
                <a:latin typeface="宋体"/>
                <a:cs typeface="宋体"/>
              </a:rPr>
              <a:t>办</a:t>
            </a:r>
            <a:r>
              <a:rPr dirty="0" baseline="3472" sz="2400" spc="-2429">
                <a:latin typeface="宋体"/>
                <a:cs typeface="宋体"/>
              </a:rPr>
              <a:t>办</a:t>
            </a:r>
            <a:r>
              <a:rPr dirty="0" baseline="1736" sz="2400" spc="-2377">
                <a:latin typeface="宋体"/>
                <a:cs typeface="宋体"/>
              </a:rPr>
              <a:t>办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92"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92"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77"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首</a:t>
            </a:r>
            <a:r>
              <a:rPr dirty="0" baseline="1736" sz="2400" spc="-2392">
                <a:latin typeface="宋体"/>
                <a:cs typeface="宋体"/>
              </a:rPr>
              <a:t>首</a:t>
            </a:r>
            <a:r>
              <a:rPr dirty="0" baseline="3472" sz="2400" spc="-2429">
                <a:latin typeface="宋体"/>
                <a:cs typeface="宋体"/>
              </a:rPr>
              <a:t>首</a:t>
            </a:r>
            <a:r>
              <a:rPr dirty="0" baseline="1736" sz="2400" spc="-2377">
                <a:latin typeface="宋体"/>
                <a:cs typeface="宋体"/>
              </a:rPr>
              <a:t>首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首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首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首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首</a:t>
            </a:r>
            <a:r>
              <a:rPr dirty="0" baseline="3472" sz="2400" spc="-2429">
                <a:latin typeface="宋体"/>
                <a:cs typeface="宋体"/>
              </a:rPr>
              <a:t>届</a:t>
            </a:r>
            <a:r>
              <a:rPr dirty="0" baseline="1736" sz="2400" spc="-2392">
                <a:latin typeface="宋体"/>
                <a:cs typeface="宋体"/>
              </a:rPr>
              <a:t>届</a:t>
            </a:r>
            <a:r>
              <a:rPr dirty="0" baseline="3472" sz="2400" spc="-2429">
                <a:latin typeface="宋体"/>
                <a:cs typeface="宋体"/>
              </a:rPr>
              <a:t>届</a:t>
            </a:r>
            <a:r>
              <a:rPr dirty="0" baseline="1736" sz="2400" spc="-2377">
                <a:latin typeface="宋体"/>
                <a:cs typeface="宋体"/>
              </a:rPr>
              <a:t>届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baseline="1736" sz="2400" spc="-2429">
                <a:latin typeface="宋体"/>
                <a:cs typeface="宋体"/>
              </a:rPr>
              <a:t>云</a:t>
            </a:r>
            <a:r>
              <a:rPr dirty="0" baseline="3472" sz="2400" spc="-2392">
                <a:latin typeface="宋体"/>
                <a:cs typeface="宋体"/>
              </a:rPr>
              <a:t>云</a:t>
            </a:r>
            <a:r>
              <a:rPr dirty="0" baseline="3472" sz="2400" spc="-2429">
                <a:latin typeface="宋体"/>
                <a:cs typeface="宋体"/>
              </a:rPr>
              <a:t>云</a:t>
            </a:r>
            <a:r>
              <a:rPr dirty="0" baseline="1736" sz="2400" spc="-2377"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baseline="1736" sz="2400" spc="-2429">
                <a:latin typeface="宋体"/>
                <a:cs typeface="宋体"/>
              </a:rPr>
              <a:t>计</a:t>
            </a:r>
            <a:r>
              <a:rPr dirty="0" baseline="3472" sz="2400" spc="-2392"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计</a:t>
            </a:r>
            <a:r>
              <a:rPr dirty="0" baseline="1736" sz="2400" spc="-2377"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92"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77"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baseline="1736" sz="2400" spc="-2429">
                <a:latin typeface="宋体"/>
                <a:cs typeface="宋体"/>
              </a:rPr>
              <a:t>恘</a:t>
            </a:r>
            <a:r>
              <a:rPr dirty="0" baseline="3472" sz="2400" spc="-2392">
                <a:latin typeface="宋体"/>
                <a:cs typeface="宋体"/>
              </a:rPr>
              <a:t>恘</a:t>
            </a:r>
            <a:r>
              <a:rPr dirty="0" baseline="3472" sz="2400" spc="-2429">
                <a:latin typeface="宋体"/>
                <a:cs typeface="宋体"/>
              </a:rPr>
              <a:t>恘</a:t>
            </a:r>
            <a:r>
              <a:rPr dirty="0" baseline="1736" sz="2400" spc="-2377">
                <a:latin typeface="宋体"/>
                <a:cs typeface="宋体"/>
              </a:rPr>
              <a:t>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恘</a:t>
            </a:r>
            <a:r>
              <a:rPr dirty="0" baseline="1736" sz="2400" spc="-2429">
                <a:latin typeface="宋体"/>
                <a:cs typeface="宋体"/>
              </a:rPr>
              <a:t>术</a:t>
            </a:r>
            <a:r>
              <a:rPr dirty="0" baseline="3472" sz="2400" spc="-2392">
                <a:latin typeface="宋体"/>
                <a:cs typeface="宋体"/>
              </a:rPr>
              <a:t>术</a:t>
            </a:r>
            <a:r>
              <a:rPr dirty="0" baseline="3472" sz="2400" spc="-2429">
                <a:latin typeface="宋体"/>
                <a:cs typeface="宋体"/>
              </a:rPr>
              <a:t>术</a:t>
            </a:r>
            <a:r>
              <a:rPr dirty="0" baseline="1736" sz="2400" spc="-2377">
                <a:latin typeface="宋体"/>
                <a:cs typeface="宋体"/>
              </a:rPr>
              <a:t>术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术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术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术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术</a:t>
            </a:r>
            <a:r>
              <a:rPr dirty="0" baseline="1736" sz="2400" spc="-2429">
                <a:latin typeface="宋体"/>
                <a:cs typeface="宋体"/>
              </a:rPr>
              <a:t>会</a:t>
            </a:r>
            <a:r>
              <a:rPr dirty="0" baseline="3472" sz="2400" spc="-2392">
                <a:latin typeface="宋体"/>
                <a:cs typeface="宋体"/>
              </a:rPr>
              <a:t>会</a:t>
            </a:r>
            <a:r>
              <a:rPr dirty="0" baseline="3472" sz="2400" spc="-2429">
                <a:latin typeface="宋体"/>
                <a:cs typeface="宋体"/>
              </a:rPr>
              <a:t>会</a:t>
            </a:r>
            <a:r>
              <a:rPr dirty="0" baseline="1736" sz="2400" spc="-2377"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baseline="1736" sz="2400" spc="-2429">
                <a:latin typeface="宋体"/>
                <a:cs typeface="宋体"/>
              </a:rPr>
              <a:t>惸</a:t>
            </a:r>
            <a:r>
              <a:rPr dirty="0" baseline="3472" sz="2400" spc="-2392">
                <a:latin typeface="宋体"/>
                <a:cs typeface="宋体"/>
              </a:rPr>
              <a:t>惸</a:t>
            </a:r>
            <a:r>
              <a:rPr dirty="0" baseline="3472" sz="2400" spc="-2429">
                <a:latin typeface="宋体"/>
                <a:cs typeface="宋体"/>
              </a:rPr>
              <a:t>惸</a:t>
            </a:r>
            <a:r>
              <a:rPr dirty="0" baseline="1736" sz="2400" spc="-2377">
                <a:latin typeface="宋体"/>
                <a:cs typeface="宋体"/>
              </a:rPr>
              <a:t>惸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惸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惸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惸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惸</a:t>
            </a:r>
            <a:r>
              <a:rPr dirty="0" baseline="3472" sz="2400" spc="-2429">
                <a:latin typeface="宋体"/>
                <a:cs typeface="宋体"/>
              </a:rPr>
              <a:t>。</a:t>
            </a:r>
            <a:r>
              <a:rPr dirty="0" baseline="1736" sz="2400" spc="-2392">
                <a:latin typeface="宋体"/>
                <a:cs typeface="宋体"/>
              </a:rPr>
              <a:t>。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77"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endParaRPr sz="1600">
              <a:latin typeface="宋体"/>
              <a:cs typeface="宋体"/>
            </a:endParaRPr>
          </a:p>
          <a:p>
            <a:pPr marL="111125">
              <a:lnSpc>
                <a:spcPts val="1889"/>
              </a:lnSpc>
              <a:spcBef>
                <a:spcPts val="1415"/>
              </a:spcBef>
            </a:pPr>
            <a:r>
              <a:rPr dirty="0" baseline="3472" sz="2400" spc="-765">
                <a:latin typeface="Arial"/>
                <a:cs typeface="Arial"/>
              </a:rPr>
              <a:t>•</a:t>
            </a:r>
            <a:r>
              <a:rPr dirty="0" sz="1600" spc="-65">
                <a:solidFill>
                  <a:srgbClr val="C0C0C0"/>
                </a:solidFill>
                <a:latin typeface="Arial"/>
                <a:cs typeface="Arial"/>
              </a:rPr>
              <a:t>•</a:t>
            </a:r>
            <a:r>
              <a:rPr dirty="0" baseline="3472" sz="2400" spc="-1125" b="1">
                <a:latin typeface="Times New Roman"/>
                <a:cs typeface="Times New Roman"/>
              </a:rPr>
              <a:t>2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2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3472" sz="2400" spc="-1125" b="1">
                <a:latin typeface="Times New Roman"/>
                <a:cs typeface="Times New Roman"/>
              </a:rPr>
              <a:t>1</a:t>
            </a:r>
            <a:r>
              <a:rPr dirty="0" sz="1600" spc="-65" b="1">
                <a:solidFill>
                  <a:srgbClr val="C0C0C0"/>
                </a:solidFill>
                <a:latin typeface="Times New Roman"/>
                <a:cs typeface="Times New Roman"/>
              </a:rPr>
              <a:t>1</a:t>
            </a:r>
            <a:r>
              <a:rPr dirty="0" baseline="3472" sz="2400" spc="-1125" b="1">
                <a:latin typeface="Times New Roman"/>
                <a:cs typeface="Times New Roman"/>
              </a:rPr>
              <a:t>0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0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92">
                <a:latin typeface="宋体"/>
                <a:cs typeface="宋体"/>
              </a:rPr>
              <a:t>年</a:t>
            </a:r>
            <a:r>
              <a:rPr dirty="0" baseline="1736" sz="2400" spc="-2429">
                <a:latin typeface="宋体"/>
                <a:cs typeface="宋体"/>
              </a:rPr>
              <a:t>年</a:t>
            </a:r>
            <a:r>
              <a:rPr dirty="0" baseline="3472" sz="2400" spc="-2377"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年</a:t>
            </a:r>
            <a:r>
              <a:rPr dirty="0" baseline="3472" sz="2400" spc="-1125" b="1">
                <a:latin typeface="Times New Roman"/>
                <a:cs typeface="Times New Roman"/>
              </a:rPr>
              <a:t>5</a:t>
            </a:r>
            <a:r>
              <a:rPr dirty="0" sz="1600" spc="-80" b="1">
                <a:solidFill>
                  <a:srgbClr val="C0C0C0"/>
                </a:solidFill>
                <a:latin typeface="Times New Roman"/>
                <a:cs typeface="Times New Roman"/>
              </a:rPr>
              <a:t>5</a:t>
            </a:r>
            <a:r>
              <a:rPr dirty="0" baseline="1736" sz="2400" spc="-2429">
                <a:latin typeface="宋体"/>
                <a:cs typeface="宋体"/>
              </a:rPr>
              <a:t>月</a:t>
            </a:r>
            <a:r>
              <a:rPr dirty="0" baseline="3472" sz="2400" spc="-2392">
                <a:latin typeface="宋体"/>
                <a:cs typeface="宋体"/>
              </a:rPr>
              <a:t>月</a:t>
            </a:r>
            <a:r>
              <a:rPr dirty="0" baseline="1736" sz="2400" spc="-2429">
                <a:latin typeface="宋体"/>
                <a:cs typeface="宋体"/>
              </a:rPr>
              <a:t>月</a:t>
            </a:r>
            <a:r>
              <a:rPr dirty="0" baseline="3472" sz="2400" spc="-2377">
                <a:latin typeface="宋体"/>
                <a:cs typeface="宋体"/>
              </a:rPr>
              <a:t>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月</a:t>
            </a:r>
            <a:r>
              <a:rPr dirty="0" baseline="3472" sz="2400" spc="-2429">
                <a:latin typeface="宋体"/>
                <a:cs typeface="宋体"/>
              </a:rPr>
              <a:t>，</a:t>
            </a:r>
            <a:r>
              <a:rPr dirty="0" baseline="1736" sz="2400" spc="-2392">
                <a:latin typeface="宋体"/>
                <a:cs typeface="宋体"/>
              </a:rPr>
              <a:t>，</a:t>
            </a:r>
            <a:r>
              <a:rPr dirty="0" baseline="3472" sz="2400" spc="-2429">
                <a:latin typeface="宋体"/>
                <a:cs typeface="宋体"/>
              </a:rPr>
              <a:t>，</a:t>
            </a:r>
            <a:r>
              <a:rPr dirty="0" baseline="1736" sz="2400" spc="-2377"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，</a:t>
            </a:r>
            <a:r>
              <a:rPr dirty="0" baseline="1736" sz="2400" spc="-2429">
                <a:latin typeface="宋体"/>
                <a:cs typeface="宋体"/>
              </a:rPr>
              <a:t>举</a:t>
            </a:r>
            <a:r>
              <a:rPr dirty="0" baseline="3472" sz="2400" spc="-2392">
                <a:latin typeface="宋体"/>
                <a:cs typeface="宋体"/>
              </a:rPr>
              <a:t>举</a:t>
            </a:r>
            <a:r>
              <a:rPr dirty="0" baseline="3472" sz="2400" spc="-2429">
                <a:latin typeface="宋体"/>
                <a:cs typeface="宋体"/>
              </a:rPr>
              <a:t>举</a:t>
            </a:r>
            <a:r>
              <a:rPr dirty="0" baseline="1736" sz="2400" spc="-2377">
                <a:latin typeface="宋体"/>
                <a:cs typeface="宋体"/>
              </a:rPr>
              <a:t>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举</a:t>
            </a:r>
            <a:r>
              <a:rPr dirty="0" baseline="3472" sz="2400" spc="-2429">
                <a:latin typeface="宋体"/>
                <a:cs typeface="宋体"/>
              </a:rPr>
              <a:t>办</a:t>
            </a:r>
            <a:r>
              <a:rPr dirty="0" baseline="1736" sz="2400" spc="-2392">
                <a:latin typeface="宋体"/>
                <a:cs typeface="宋体"/>
              </a:rPr>
              <a:t>办</a:t>
            </a:r>
            <a:r>
              <a:rPr dirty="0" baseline="3472" sz="2400" spc="-2429">
                <a:latin typeface="宋体"/>
                <a:cs typeface="宋体"/>
              </a:rPr>
              <a:t>办</a:t>
            </a:r>
            <a:r>
              <a:rPr dirty="0" baseline="1736" sz="2400" spc="-2377">
                <a:latin typeface="宋体"/>
                <a:cs typeface="宋体"/>
              </a:rPr>
              <a:t>办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办</a:t>
            </a:r>
            <a:r>
              <a:rPr dirty="0" baseline="1736" sz="2400" spc="-2429">
                <a:latin typeface="宋体"/>
                <a:cs typeface="宋体"/>
              </a:rPr>
              <a:t>柚</a:t>
            </a:r>
            <a:r>
              <a:rPr dirty="0" baseline="3472" sz="2400" spc="-2392">
                <a:latin typeface="宋体"/>
                <a:cs typeface="宋体"/>
              </a:rPr>
              <a:t>柚</a:t>
            </a:r>
            <a:r>
              <a:rPr dirty="0" baseline="3472" sz="2400" spc="-2429">
                <a:latin typeface="宋体"/>
                <a:cs typeface="宋体"/>
              </a:rPr>
              <a:t>柚</a:t>
            </a:r>
            <a:r>
              <a:rPr dirty="0" baseline="1736" sz="2400" spc="-2377"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柚</a:t>
            </a:r>
            <a:r>
              <a:rPr dirty="0" baseline="3472" sz="2400" spc="-2429">
                <a:latin typeface="宋体"/>
                <a:cs typeface="宋体"/>
              </a:rPr>
              <a:t>第</a:t>
            </a:r>
            <a:r>
              <a:rPr dirty="0" baseline="1736" sz="2400" spc="-2392">
                <a:latin typeface="宋体"/>
                <a:cs typeface="宋体"/>
              </a:rPr>
              <a:t>第</a:t>
            </a:r>
            <a:r>
              <a:rPr dirty="0" baseline="3472" sz="2400" spc="-2429">
                <a:latin typeface="宋体"/>
                <a:cs typeface="宋体"/>
              </a:rPr>
              <a:t>第</a:t>
            </a:r>
            <a:r>
              <a:rPr dirty="0" baseline="1736" sz="2400" spc="-2377">
                <a:latin typeface="宋体"/>
                <a:cs typeface="宋体"/>
              </a:rPr>
              <a:t>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第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第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第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第</a:t>
            </a:r>
            <a:r>
              <a:rPr dirty="0" baseline="3472" sz="2400" spc="-2429">
                <a:latin typeface="宋体"/>
                <a:cs typeface="宋体"/>
              </a:rPr>
              <a:t>二</a:t>
            </a:r>
            <a:r>
              <a:rPr dirty="0" baseline="1736" sz="2400" spc="-2392">
                <a:latin typeface="宋体"/>
                <a:cs typeface="宋体"/>
              </a:rPr>
              <a:t>二</a:t>
            </a:r>
            <a:r>
              <a:rPr dirty="0" baseline="3472" sz="2400" spc="-2429">
                <a:latin typeface="宋体"/>
                <a:cs typeface="宋体"/>
              </a:rPr>
              <a:t>二</a:t>
            </a:r>
            <a:r>
              <a:rPr dirty="0" baseline="1736" sz="2400" spc="-2377">
                <a:latin typeface="宋体"/>
                <a:cs typeface="宋体"/>
              </a:rPr>
              <a:t>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二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二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二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二</a:t>
            </a:r>
            <a:r>
              <a:rPr dirty="0" baseline="1736" sz="2400" spc="-2429">
                <a:latin typeface="宋体"/>
                <a:cs typeface="宋体"/>
              </a:rPr>
              <a:t>届</a:t>
            </a:r>
            <a:r>
              <a:rPr dirty="0" baseline="3472" sz="2400" spc="-2392">
                <a:latin typeface="宋体"/>
                <a:cs typeface="宋体"/>
              </a:rPr>
              <a:t>届</a:t>
            </a:r>
            <a:r>
              <a:rPr dirty="0" baseline="3472" sz="2400" spc="-2429">
                <a:latin typeface="宋体"/>
                <a:cs typeface="宋体"/>
              </a:rPr>
              <a:t>届</a:t>
            </a:r>
            <a:r>
              <a:rPr dirty="0" baseline="1736" sz="2400" spc="-2377">
                <a:latin typeface="宋体"/>
                <a:cs typeface="宋体"/>
              </a:rPr>
              <a:t>届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届</a:t>
            </a:r>
            <a:r>
              <a:rPr dirty="0" baseline="1736" sz="2400" spc="-2429">
                <a:latin typeface="宋体"/>
                <a:cs typeface="宋体"/>
              </a:rPr>
              <a:t>中</a:t>
            </a:r>
            <a:r>
              <a:rPr dirty="0" baseline="3472" sz="2400" spc="-2392">
                <a:latin typeface="宋体"/>
                <a:cs typeface="宋体"/>
              </a:rPr>
              <a:t>中</a:t>
            </a:r>
            <a:r>
              <a:rPr dirty="0" baseline="3472" sz="2400" spc="-2429">
                <a:latin typeface="宋体"/>
                <a:cs typeface="宋体"/>
              </a:rPr>
              <a:t>中</a:t>
            </a:r>
            <a:r>
              <a:rPr dirty="0" baseline="1736" sz="2400" spc="-2377"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中</a:t>
            </a:r>
            <a:r>
              <a:rPr dirty="0" baseline="1736" sz="2400" spc="-2429">
                <a:latin typeface="宋体"/>
                <a:cs typeface="宋体"/>
              </a:rPr>
              <a:t>国</a:t>
            </a:r>
            <a:r>
              <a:rPr dirty="0" baseline="3472" sz="2400" spc="-2392"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国</a:t>
            </a:r>
            <a:r>
              <a:rPr dirty="0" baseline="1736" sz="2400" spc="-2377"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国</a:t>
            </a:r>
            <a:r>
              <a:rPr dirty="0" baseline="3472" sz="2400" spc="-2429">
                <a:latin typeface="宋体"/>
                <a:cs typeface="宋体"/>
              </a:rPr>
              <a:t>云</a:t>
            </a:r>
            <a:r>
              <a:rPr dirty="0" baseline="1736" sz="2400" spc="-2392">
                <a:latin typeface="宋体"/>
                <a:cs typeface="宋体"/>
              </a:rPr>
              <a:t>云</a:t>
            </a:r>
            <a:r>
              <a:rPr dirty="0" baseline="3472" sz="2400" spc="-2429">
                <a:latin typeface="宋体"/>
                <a:cs typeface="宋体"/>
              </a:rPr>
              <a:t>云</a:t>
            </a:r>
            <a:r>
              <a:rPr dirty="0" baseline="1736" sz="2400" spc="-2377"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云</a:t>
            </a:r>
            <a:r>
              <a:rPr dirty="0" baseline="3472" sz="2400" spc="-2429">
                <a:latin typeface="宋体"/>
                <a:cs typeface="宋体"/>
              </a:rPr>
              <a:t>计</a:t>
            </a:r>
            <a:r>
              <a:rPr dirty="0" baseline="1736" sz="2400" spc="-2392"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计</a:t>
            </a:r>
            <a:r>
              <a:rPr dirty="0" baseline="1736" sz="2400" spc="-2377"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计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92">
                <a:latin typeface="宋体"/>
                <a:cs typeface="宋体"/>
              </a:rPr>
              <a:t>算</a:t>
            </a:r>
            <a:r>
              <a:rPr dirty="0" baseline="3472" sz="2400" spc="-2429">
                <a:latin typeface="宋体"/>
                <a:cs typeface="宋体"/>
              </a:rPr>
              <a:t>算</a:t>
            </a:r>
            <a:r>
              <a:rPr dirty="0" baseline="1736" sz="2400" spc="-2377"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算</a:t>
            </a:r>
            <a:r>
              <a:rPr dirty="0" baseline="1736" sz="2400" spc="-2429">
                <a:latin typeface="宋体"/>
                <a:cs typeface="宋体"/>
              </a:rPr>
              <a:t>大</a:t>
            </a:r>
            <a:r>
              <a:rPr dirty="0" baseline="3472" sz="2400" spc="-2392">
                <a:latin typeface="宋体"/>
                <a:cs typeface="宋体"/>
              </a:rPr>
              <a:t>大</a:t>
            </a:r>
            <a:r>
              <a:rPr dirty="0" baseline="3472" sz="2400" spc="-2429">
                <a:latin typeface="宋体"/>
                <a:cs typeface="宋体"/>
              </a:rPr>
              <a:t>大</a:t>
            </a:r>
            <a:r>
              <a:rPr dirty="0" baseline="1736" sz="2400" spc="-2377">
                <a:latin typeface="宋体"/>
                <a:cs typeface="宋体"/>
              </a:rPr>
              <a:t>大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sz="1600" spc="-95">
                <a:solidFill>
                  <a:srgbClr val="C0C0C0"/>
                </a:solidFill>
                <a:latin typeface="宋体"/>
                <a:cs typeface="宋体"/>
              </a:rPr>
              <a:t>大</a:t>
            </a:r>
            <a:r>
              <a:rPr dirty="0" baseline="1736" sz="2400" spc="-2429">
                <a:latin typeface="宋体"/>
                <a:cs typeface="宋体"/>
              </a:rPr>
              <a:t>会</a:t>
            </a:r>
            <a:r>
              <a:rPr dirty="0" baseline="3472" sz="2400" spc="-2392">
                <a:latin typeface="宋体"/>
                <a:cs typeface="宋体"/>
              </a:rPr>
              <a:t>会</a:t>
            </a:r>
            <a:r>
              <a:rPr dirty="0" baseline="3472" sz="2400" spc="-2429">
                <a:latin typeface="宋体"/>
                <a:cs typeface="宋体"/>
              </a:rPr>
              <a:t>会</a:t>
            </a:r>
            <a:r>
              <a:rPr dirty="0" baseline="1736" sz="2400" spc="-2377"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sz="1600" spc="-85">
                <a:solidFill>
                  <a:srgbClr val="C0C0C0"/>
                </a:solidFill>
                <a:latin typeface="宋体"/>
                <a:cs typeface="宋体"/>
              </a:rPr>
              <a:t>会</a:t>
            </a:r>
            <a:r>
              <a:rPr dirty="0" baseline="3472" sz="2400" spc="-2429">
                <a:latin typeface="宋体"/>
                <a:cs typeface="宋体"/>
              </a:rPr>
              <a:t>。</a:t>
            </a:r>
            <a:r>
              <a:rPr dirty="0" baseline="1736" sz="2400" spc="-2392">
                <a:latin typeface="宋体"/>
                <a:cs typeface="宋体"/>
              </a:rPr>
              <a:t>。</a:t>
            </a:r>
            <a:r>
              <a:rPr dirty="0" baseline="1736" sz="2400" spc="-2429">
                <a:latin typeface="宋体"/>
                <a:cs typeface="宋体"/>
              </a:rPr>
              <a:t>。</a:t>
            </a:r>
            <a:r>
              <a:rPr dirty="0" baseline="3472" sz="2400" spc="-2377"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595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16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r>
              <a:rPr dirty="0" sz="1600" spc="-20">
                <a:solidFill>
                  <a:srgbClr val="C0C0C0"/>
                </a:solidFill>
                <a:latin typeface="宋体"/>
                <a:cs typeface="宋体"/>
              </a:rPr>
              <a:t>。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32894" y="1978152"/>
            <a:ext cx="6605016" cy="4059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5420" y="1331467"/>
            <a:ext cx="32372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古老的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预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言变得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正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确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0233" y="2238755"/>
            <a:ext cx="1156716" cy="134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208154" y="4227576"/>
            <a:ext cx="1152144" cy="1612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725556" y="3672330"/>
            <a:ext cx="4943475" cy="998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6350">
              <a:lnSpc>
                <a:spcPct val="100000"/>
              </a:lnSpc>
            </a:pPr>
            <a:r>
              <a:rPr dirty="0" sz="1300" spc="-15" b="1" i="1">
                <a:latin typeface="Arial"/>
                <a:cs typeface="Arial"/>
              </a:rPr>
              <a:t>T</a:t>
            </a:r>
            <a:r>
              <a:rPr dirty="0" sz="1300" b="1" i="1">
                <a:latin typeface="Arial"/>
                <a:cs typeface="Arial"/>
              </a:rPr>
              <a:t>h</a:t>
            </a:r>
            <a:r>
              <a:rPr dirty="0" sz="1300" spc="-15" b="1" i="1">
                <a:latin typeface="Arial"/>
                <a:cs typeface="Arial"/>
              </a:rPr>
              <a:t>om</a:t>
            </a:r>
            <a:r>
              <a:rPr dirty="0" sz="1300" b="1" i="1">
                <a:latin typeface="Arial"/>
                <a:cs typeface="Arial"/>
              </a:rPr>
              <a:t>a</a:t>
            </a:r>
            <a:r>
              <a:rPr dirty="0" sz="1300" spc="-10" b="1" i="1">
                <a:latin typeface="Arial"/>
                <a:cs typeface="Arial"/>
              </a:rPr>
              <a:t>s</a:t>
            </a:r>
            <a:r>
              <a:rPr dirty="0" sz="1300" spc="-5" b="1" i="1">
                <a:latin typeface="Arial"/>
                <a:cs typeface="Arial"/>
              </a:rPr>
              <a:t> </a:t>
            </a:r>
            <a:r>
              <a:rPr dirty="0" sz="1300" spc="-15" b="1" i="1">
                <a:latin typeface="Arial"/>
                <a:cs typeface="Arial"/>
              </a:rPr>
              <a:t>W</a:t>
            </a:r>
            <a:r>
              <a:rPr dirty="0" sz="1300" b="1" i="1">
                <a:latin typeface="Arial"/>
                <a:cs typeface="Arial"/>
              </a:rPr>
              <a:t>a</a:t>
            </a:r>
            <a:r>
              <a:rPr dirty="0" sz="1300" spc="-5" b="1" i="1">
                <a:latin typeface="Arial"/>
                <a:cs typeface="Arial"/>
              </a:rPr>
              <a:t>t</a:t>
            </a:r>
            <a:r>
              <a:rPr dirty="0" sz="1300" b="1" i="1">
                <a:latin typeface="Arial"/>
                <a:cs typeface="Arial"/>
              </a:rPr>
              <a:t>so</a:t>
            </a:r>
            <a:r>
              <a:rPr dirty="0" sz="1300" spc="-10" b="1" i="1">
                <a:latin typeface="Arial"/>
                <a:cs typeface="Arial"/>
              </a:rPr>
              <a:t>n</a:t>
            </a:r>
            <a:endParaRPr sz="1300">
              <a:latin typeface="Arial"/>
              <a:cs typeface="Arial"/>
            </a:endParaRPr>
          </a:p>
          <a:p>
            <a:pPr>
              <a:lnSpc>
                <a:spcPts val="1050"/>
              </a:lnSpc>
              <a:spcBef>
                <a:spcPts val="17"/>
              </a:spcBef>
            </a:pPr>
            <a:endParaRPr sz="1050"/>
          </a:p>
          <a:p>
            <a:pPr>
              <a:lnSpc>
                <a:spcPts val="1300"/>
              </a:lnSpc>
            </a:pPr>
            <a:endParaRPr sz="1300"/>
          </a:p>
          <a:p>
            <a:pPr>
              <a:lnSpc>
                <a:spcPts val="1300"/>
              </a:lnSpc>
            </a:pPr>
            <a:endParaRPr sz="1300"/>
          </a:p>
          <a:p>
            <a:pPr marL="12700">
              <a:lnSpc>
                <a:spcPct val="100000"/>
              </a:lnSpc>
            </a:pPr>
            <a:r>
              <a:rPr dirty="0" sz="2000" spc="785" i="1">
                <a:solidFill>
                  <a:srgbClr val="FF0000"/>
                </a:solidFill>
                <a:latin typeface="Times New Roman"/>
                <a:cs typeface="Times New Roman"/>
              </a:rPr>
              <a:t>“</a:t>
            </a:r>
            <a:r>
              <a:rPr dirty="0" sz="2000" spc="-40" i="1">
                <a:solidFill>
                  <a:srgbClr val="FF0000"/>
                </a:solidFill>
                <a:latin typeface="华文行楷"/>
                <a:cs typeface="华文行楷"/>
              </a:rPr>
              <a:t>6</a:t>
            </a:r>
            <a:r>
              <a:rPr dirty="0" sz="2000" spc="-50" i="1">
                <a:solidFill>
                  <a:srgbClr val="FF0000"/>
                </a:solidFill>
                <a:latin typeface="华文行楷"/>
                <a:cs typeface="华文行楷"/>
              </a:rPr>
              <a:t>40</a:t>
            </a:r>
            <a:r>
              <a:rPr dirty="0" sz="2000" spc="-80" i="1">
                <a:solidFill>
                  <a:srgbClr val="FF0000"/>
                </a:solidFill>
                <a:latin typeface="华文行楷"/>
                <a:cs typeface="华文行楷"/>
              </a:rPr>
              <a:t>K</a:t>
            </a:r>
            <a:r>
              <a:rPr dirty="0" sz="2000" spc="-65" i="1">
                <a:solidFill>
                  <a:srgbClr val="FF0000"/>
                </a:solidFill>
                <a:latin typeface="华文行楷"/>
                <a:cs typeface="华文行楷"/>
              </a:rPr>
              <a:t>B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内存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应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该对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任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何人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都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够用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了。</a:t>
            </a:r>
            <a:r>
              <a:rPr dirty="0" sz="2000" spc="775" i="1">
                <a:solidFill>
                  <a:srgbClr val="FF0000"/>
                </a:solidFill>
                <a:latin typeface="Times New Roman"/>
                <a:cs typeface="Times New Roman"/>
              </a:rPr>
              <a:t>”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0650" y="4953000"/>
            <a:ext cx="1362455" cy="1095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626486" y="5010911"/>
            <a:ext cx="1386839" cy="1007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529962" y="4841747"/>
            <a:ext cx="981455" cy="14005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040514" y="2994660"/>
            <a:ext cx="1147572" cy="441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832738" y="2994660"/>
            <a:ext cx="1176527" cy="4297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825374" y="3497579"/>
            <a:ext cx="1117600" cy="504825"/>
          </a:xfrm>
          <a:custGeom>
            <a:avLst/>
            <a:gdLst/>
            <a:ahLst/>
            <a:cxnLst/>
            <a:rect l="l" t="t" r="r" b="b"/>
            <a:pathLst>
              <a:path w="1117600" h="504825">
                <a:moveTo>
                  <a:pt x="0" y="0"/>
                </a:moveTo>
                <a:lnTo>
                  <a:pt x="0" y="504443"/>
                </a:lnTo>
                <a:lnTo>
                  <a:pt x="1117091" y="504443"/>
                </a:lnTo>
                <a:lnTo>
                  <a:pt x="1117091" y="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921386" y="3581400"/>
            <a:ext cx="963168" cy="2865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857121" y="3866388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7B7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881506" y="3866388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757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841882" y="3864864"/>
            <a:ext cx="33528" cy="60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857121" y="386943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65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872362" y="386943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F4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698626" y="3867911"/>
            <a:ext cx="188975" cy="60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857121" y="387248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C5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884553" y="387248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5252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841882" y="3875532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545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884553" y="3875532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5354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698626" y="3870959"/>
            <a:ext cx="179831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857121" y="3878579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535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884553" y="3878579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5254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698626" y="3877055"/>
            <a:ext cx="173735" cy="6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857121" y="3881628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D5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869314" y="3881628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A6A6A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844930" y="3884676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5454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857121" y="3884676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F7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921386" y="3870959"/>
            <a:ext cx="448056" cy="213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421258" y="3870959"/>
            <a:ext cx="128015" cy="213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613282" y="3870959"/>
            <a:ext cx="18288" cy="213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2924434" y="3893820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AC9E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543177" y="3893820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CCBE4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701674" y="3893820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BAC9E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698626" y="3880103"/>
            <a:ext cx="188975" cy="152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745614" y="3560064"/>
            <a:ext cx="1496567" cy="4434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243706" y="2994659"/>
            <a:ext cx="840105" cy="480059"/>
          </a:xfrm>
          <a:custGeom>
            <a:avLst/>
            <a:gdLst/>
            <a:ahLst/>
            <a:cxnLst/>
            <a:rect l="l" t="t" r="r" b="b"/>
            <a:pathLst>
              <a:path w="840104" h="480060">
                <a:moveTo>
                  <a:pt x="0" y="0"/>
                </a:moveTo>
                <a:lnTo>
                  <a:pt x="0" y="480059"/>
                </a:lnTo>
                <a:lnTo>
                  <a:pt x="839723" y="480059"/>
                </a:lnTo>
                <a:lnTo>
                  <a:pt x="83972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243706" y="2994659"/>
            <a:ext cx="840105" cy="480059"/>
          </a:xfrm>
          <a:custGeom>
            <a:avLst/>
            <a:gdLst/>
            <a:ahLst/>
            <a:cxnLst/>
            <a:rect l="l" t="t" r="r" b="b"/>
            <a:pathLst>
              <a:path w="840104" h="480060">
                <a:moveTo>
                  <a:pt x="0" y="0"/>
                </a:moveTo>
                <a:lnTo>
                  <a:pt x="0" y="480059"/>
                </a:lnTo>
                <a:lnTo>
                  <a:pt x="839723" y="480059"/>
                </a:lnTo>
                <a:lnTo>
                  <a:pt x="839723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699CE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075064" y="2251454"/>
            <a:ext cx="5095875" cy="1173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785" i="1">
                <a:solidFill>
                  <a:srgbClr val="FF0000"/>
                </a:solidFill>
                <a:latin typeface="Times New Roman"/>
                <a:cs typeface="Times New Roman"/>
              </a:rPr>
              <a:t>“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我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认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为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全球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大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概只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需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要五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台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计算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机</a:t>
            </a:r>
            <a:r>
              <a:rPr dirty="0" sz="2000" spc="-125" i="1">
                <a:solidFill>
                  <a:srgbClr val="FF0000"/>
                </a:solidFill>
                <a:latin typeface="华文行楷"/>
                <a:cs typeface="华文行楷"/>
              </a:rPr>
              <a:t>就够</a:t>
            </a:r>
            <a:r>
              <a:rPr dirty="0" sz="2000" spc="-110" i="1">
                <a:solidFill>
                  <a:srgbClr val="FF0000"/>
                </a:solidFill>
                <a:latin typeface="华文行楷"/>
                <a:cs typeface="华文行楷"/>
              </a:rPr>
              <a:t>了。</a:t>
            </a:r>
            <a:r>
              <a:rPr dirty="0" sz="2000" spc="775" i="1">
                <a:solidFill>
                  <a:srgbClr val="FF0000"/>
                </a:solidFill>
                <a:latin typeface="Times New Roman"/>
                <a:cs typeface="Times New Roman"/>
              </a:rPr>
              <a:t>”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ts val="1500"/>
              </a:lnSpc>
              <a:spcBef>
                <a:spcPts val="47"/>
              </a:spcBef>
            </a:pPr>
            <a:endParaRPr sz="1500"/>
          </a:p>
          <a:p>
            <a:pPr>
              <a:lnSpc>
                <a:spcPts val="2200"/>
              </a:lnSpc>
            </a:pPr>
            <a:endParaRPr sz="2200"/>
          </a:p>
          <a:p>
            <a:pPr algn="r" marR="422275">
              <a:lnSpc>
                <a:spcPct val="100000"/>
              </a:lnSpc>
            </a:pPr>
            <a:r>
              <a:rPr dirty="0" sz="2500" spc="-15" i="1">
                <a:latin typeface="Times New Roman"/>
                <a:cs typeface="Times New Roman"/>
              </a:rPr>
              <a:t>?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43872" y="5912609"/>
            <a:ext cx="788035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15" b="1" i="1">
                <a:latin typeface="Arial"/>
                <a:cs typeface="Arial"/>
              </a:rPr>
              <a:t>Bil</a:t>
            </a:r>
            <a:r>
              <a:rPr dirty="0" sz="1300" spc="-5" b="1" i="1">
                <a:latin typeface="Arial"/>
                <a:cs typeface="Arial"/>
              </a:rPr>
              <a:t>l</a:t>
            </a:r>
            <a:r>
              <a:rPr dirty="0" sz="1300" spc="-5" b="1" i="1">
                <a:latin typeface="Arial"/>
                <a:cs typeface="Arial"/>
              </a:rPr>
              <a:t> </a:t>
            </a:r>
            <a:r>
              <a:rPr dirty="0" sz="1300" spc="-5" b="1" i="1">
                <a:latin typeface="Arial"/>
                <a:cs typeface="Arial"/>
              </a:rPr>
              <a:t>G</a:t>
            </a:r>
            <a:r>
              <a:rPr dirty="0" sz="1300" spc="-15" b="1" i="1">
                <a:latin typeface="Arial"/>
                <a:cs typeface="Arial"/>
              </a:rPr>
              <a:t>a</a:t>
            </a:r>
            <a:r>
              <a:rPr dirty="0" sz="1300" spc="0" b="1" i="1">
                <a:latin typeface="Arial"/>
                <a:cs typeface="Arial"/>
              </a:rPr>
              <a:t>t</a:t>
            </a:r>
            <a:r>
              <a:rPr dirty="0" sz="1300" spc="-15" b="1" i="1">
                <a:latin typeface="Arial"/>
                <a:cs typeface="Arial"/>
              </a:rPr>
              <a:t>e</a:t>
            </a:r>
            <a:r>
              <a:rPr dirty="0" sz="1300" spc="-10" b="1" i="1"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4700" y="1321815"/>
            <a:ext cx="3102610" cy="511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5">
                <a:solidFill>
                  <a:srgbClr val="36389B"/>
                </a:solidFill>
                <a:latin typeface="Arial Unicode MS"/>
                <a:cs typeface="Arial Unicode MS"/>
              </a:rPr>
              <a:t>2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、仧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计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算的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定</a:t>
            </a:r>
            <a:r>
              <a:rPr dirty="0" sz="3200">
                <a:solidFill>
                  <a:srgbClr val="36389B"/>
                </a:solidFill>
                <a:latin typeface="Arial Unicode MS"/>
                <a:cs typeface="Arial Unicode MS"/>
              </a:rPr>
              <a:t>乊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1622" y="2083308"/>
            <a:ext cx="7168895" cy="4383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578486" y="3608832"/>
            <a:ext cx="5646420" cy="1788160"/>
          </a:xfrm>
          <a:custGeom>
            <a:avLst/>
            <a:gdLst/>
            <a:ahLst/>
            <a:cxnLst/>
            <a:rect l="l" t="t" r="r" b="b"/>
            <a:pathLst>
              <a:path w="5646420" h="1788160">
                <a:moveTo>
                  <a:pt x="5347715" y="1787651"/>
                </a:moveTo>
                <a:lnTo>
                  <a:pt x="5347715" y="0"/>
                </a:lnTo>
                <a:lnTo>
                  <a:pt x="298703" y="0"/>
                </a:lnTo>
                <a:lnTo>
                  <a:pt x="250344" y="3919"/>
                </a:lnTo>
                <a:lnTo>
                  <a:pt x="204435" y="15264"/>
                </a:lnTo>
                <a:lnTo>
                  <a:pt x="161598" y="33412"/>
                </a:lnTo>
                <a:lnTo>
                  <a:pt x="122456" y="57741"/>
                </a:lnTo>
                <a:lnTo>
                  <a:pt x="87629" y="87629"/>
                </a:lnTo>
                <a:lnTo>
                  <a:pt x="57741" y="122456"/>
                </a:lnTo>
                <a:lnTo>
                  <a:pt x="33412" y="161598"/>
                </a:lnTo>
                <a:lnTo>
                  <a:pt x="15264" y="204435"/>
                </a:lnTo>
                <a:lnTo>
                  <a:pt x="3919" y="250344"/>
                </a:lnTo>
                <a:lnTo>
                  <a:pt x="0" y="298703"/>
                </a:lnTo>
                <a:lnTo>
                  <a:pt x="0" y="1490471"/>
                </a:lnTo>
                <a:lnTo>
                  <a:pt x="3919" y="1538418"/>
                </a:lnTo>
                <a:lnTo>
                  <a:pt x="15264" y="1583996"/>
                </a:lnTo>
                <a:lnTo>
                  <a:pt x="33412" y="1626575"/>
                </a:lnTo>
                <a:lnTo>
                  <a:pt x="57741" y="1665524"/>
                </a:lnTo>
                <a:lnTo>
                  <a:pt x="87629" y="1700212"/>
                </a:lnTo>
                <a:lnTo>
                  <a:pt x="122456" y="1730008"/>
                </a:lnTo>
                <a:lnTo>
                  <a:pt x="161598" y="1754280"/>
                </a:lnTo>
                <a:lnTo>
                  <a:pt x="204435" y="1772399"/>
                </a:lnTo>
                <a:lnTo>
                  <a:pt x="250344" y="1783733"/>
                </a:lnTo>
                <a:lnTo>
                  <a:pt x="298703" y="1787651"/>
                </a:lnTo>
                <a:lnTo>
                  <a:pt x="5347715" y="1787651"/>
                </a:lnTo>
                <a:close/>
              </a:path>
              <a:path w="5646420" h="1788160">
                <a:moveTo>
                  <a:pt x="5441984" y="1772399"/>
                </a:moveTo>
                <a:lnTo>
                  <a:pt x="5441984" y="15264"/>
                </a:lnTo>
                <a:lnTo>
                  <a:pt x="5419375" y="8702"/>
                </a:lnTo>
                <a:lnTo>
                  <a:pt x="5419375" y="1778954"/>
                </a:lnTo>
                <a:lnTo>
                  <a:pt x="5441984" y="1772399"/>
                </a:lnTo>
                <a:close/>
              </a:path>
              <a:path w="5646420" h="1788160">
                <a:moveTo>
                  <a:pt x="5504892" y="1742874"/>
                </a:moveTo>
                <a:lnTo>
                  <a:pt x="5504892" y="44842"/>
                </a:lnTo>
                <a:lnTo>
                  <a:pt x="5484821" y="33412"/>
                </a:lnTo>
                <a:lnTo>
                  <a:pt x="5463825" y="23526"/>
                </a:lnTo>
                <a:lnTo>
                  <a:pt x="5463825" y="1764149"/>
                </a:lnTo>
                <a:lnTo>
                  <a:pt x="5484821" y="1754280"/>
                </a:lnTo>
                <a:lnTo>
                  <a:pt x="5504892" y="1742874"/>
                </a:lnTo>
                <a:close/>
              </a:path>
              <a:path w="5646420" h="1788160">
                <a:moveTo>
                  <a:pt x="5646419" y="1490471"/>
                </a:moveTo>
                <a:lnTo>
                  <a:pt x="5646419" y="298703"/>
                </a:lnTo>
                <a:lnTo>
                  <a:pt x="5645426" y="274256"/>
                </a:lnTo>
                <a:lnTo>
                  <a:pt x="5637717" y="227044"/>
                </a:lnTo>
                <a:lnTo>
                  <a:pt x="5622893" y="182594"/>
                </a:lnTo>
                <a:lnTo>
                  <a:pt x="5601576" y="141527"/>
                </a:lnTo>
                <a:lnTo>
                  <a:pt x="5574390" y="104464"/>
                </a:lnTo>
                <a:lnTo>
                  <a:pt x="5541955" y="72029"/>
                </a:lnTo>
                <a:lnTo>
                  <a:pt x="5523963" y="57741"/>
                </a:lnTo>
                <a:lnTo>
                  <a:pt x="5523963" y="1730008"/>
                </a:lnTo>
                <a:lnTo>
                  <a:pt x="5558789" y="1700212"/>
                </a:lnTo>
                <a:lnTo>
                  <a:pt x="5588678" y="1665524"/>
                </a:lnTo>
                <a:lnTo>
                  <a:pt x="5613007" y="1626575"/>
                </a:lnTo>
                <a:lnTo>
                  <a:pt x="5631155" y="1583996"/>
                </a:lnTo>
                <a:lnTo>
                  <a:pt x="5642500" y="1538418"/>
                </a:lnTo>
                <a:lnTo>
                  <a:pt x="5646419" y="14904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578486" y="3608832"/>
            <a:ext cx="5646420" cy="1788160"/>
          </a:xfrm>
          <a:custGeom>
            <a:avLst/>
            <a:gdLst/>
            <a:ahLst/>
            <a:cxnLst/>
            <a:rect l="l" t="t" r="r" b="b"/>
            <a:pathLst>
              <a:path w="5646420" h="1788160">
                <a:moveTo>
                  <a:pt x="298703" y="0"/>
                </a:moveTo>
                <a:lnTo>
                  <a:pt x="250344" y="3919"/>
                </a:lnTo>
                <a:lnTo>
                  <a:pt x="204435" y="15264"/>
                </a:lnTo>
                <a:lnTo>
                  <a:pt x="161598" y="33412"/>
                </a:lnTo>
                <a:lnTo>
                  <a:pt x="122456" y="57741"/>
                </a:lnTo>
                <a:lnTo>
                  <a:pt x="87629" y="87629"/>
                </a:lnTo>
                <a:lnTo>
                  <a:pt x="57741" y="122456"/>
                </a:lnTo>
                <a:lnTo>
                  <a:pt x="33412" y="161598"/>
                </a:lnTo>
                <a:lnTo>
                  <a:pt x="15264" y="204435"/>
                </a:lnTo>
                <a:lnTo>
                  <a:pt x="3919" y="250344"/>
                </a:lnTo>
                <a:lnTo>
                  <a:pt x="0" y="298703"/>
                </a:lnTo>
                <a:lnTo>
                  <a:pt x="0" y="1490471"/>
                </a:lnTo>
                <a:lnTo>
                  <a:pt x="3919" y="1538418"/>
                </a:lnTo>
                <a:lnTo>
                  <a:pt x="15264" y="1583996"/>
                </a:lnTo>
                <a:lnTo>
                  <a:pt x="33412" y="1626575"/>
                </a:lnTo>
                <a:lnTo>
                  <a:pt x="57741" y="1665524"/>
                </a:lnTo>
                <a:lnTo>
                  <a:pt x="87629" y="1700212"/>
                </a:lnTo>
                <a:lnTo>
                  <a:pt x="122456" y="1730008"/>
                </a:lnTo>
                <a:lnTo>
                  <a:pt x="161598" y="1754280"/>
                </a:lnTo>
                <a:lnTo>
                  <a:pt x="204435" y="1772399"/>
                </a:lnTo>
                <a:lnTo>
                  <a:pt x="250344" y="1783733"/>
                </a:lnTo>
                <a:lnTo>
                  <a:pt x="298703" y="1787651"/>
                </a:lnTo>
                <a:lnTo>
                  <a:pt x="5347715" y="1787651"/>
                </a:lnTo>
                <a:lnTo>
                  <a:pt x="5396075" y="1783733"/>
                </a:lnTo>
                <a:lnTo>
                  <a:pt x="5441984" y="1772399"/>
                </a:lnTo>
                <a:lnTo>
                  <a:pt x="5484821" y="1754280"/>
                </a:lnTo>
                <a:lnTo>
                  <a:pt x="5523963" y="1730008"/>
                </a:lnTo>
                <a:lnTo>
                  <a:pt x="5558789" y="1700212"/>
                </a:lnTo>
                <a:lnTo>
                  <a:pt x="5588678" y="1665524"/>
                </a:lnTo>
                <a:lnTo>
                  <a:pt x="5613007" y="1626575"/>
                </a:lnTo>
                <a:lnTo>
                  <a:pt x="5631155" y="1583996"/>
                </a:lnTo>
                <a:lnTo>
                  <a:pt x="5642500" y="1538418"/>
                </a:lnTo>
                <a:lnTo>
                  <a:pt x="5646419" y="1490471"/>
                </a:lnTo>
                <a:lnTo>
                  <a:pt x="5646419" y="298703"/>
                </a:lnTo>
                <a:lnTo>
                  <a:pt x="5642500" y="250344"/>
                </a:lnTo>
                <a:lnTo>
                  <a:pt x="5631155" y="204435"/>
                </a:lnTo>
                <a:lnTo>
                  <a:pt x="5613007" y="161598"/>
                </a:lnTo>
                <a:lnTo>
                  <a:pt x="5588678" y="122456"/>
                </a:lnTo>
                <a:lnTo>
                  <a:pt x="5558789" y="87629"/>
                </a:lnTo>
                <a:lnTo>
                  <a:pt x="5523963" y="57741"/>
                </a:lnTo>
                <a:lnTo>
                  <a:pt x="5484821" y="33412"/>
                </a:lnTo>
                <a:lnTo>
                  <a:pt x="5441984" y="15264"/>
                </a:lnTo>
                <a:lnTo>
                  <a:pt x="5396075" y="3919"/>
                </a:lnTo>
                <a:lnTo>
                  <a:pt x="5347715" y="0"/>
                </a:lnTo>
                <a:lnTo>
                  <a:pt x="298703" y="0"/>
                </a:lnTo>
                <a:close/>
              </a:path>
            </a:pathLst>
          </a:custGeom>
          <a:ln w="25400">
            <a:solidFill>
              <a:srgbClr val="BBBBB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33432" y="3714088"/>
            <a:ext cx="5082540" cy="1499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 indent="280035">
              <a:lnSpc>
                <a:spcPct val="112999"/>
              </a:lnSpc>
            </a:pPr>
            <a:r>
              <a:rPr dirty="0" sz="2200" spc="-15">
                <a:latin typeface="宋体"/>
                <a:cs typeface="宋体"/>
              </a:rPr>
              <a:t>云计</a:t>
            </a:r>
            <a:r>
              <a:rPr dirty="0" sz="2200" spc="-5">
                <a:latin typeface="宋体"/>
                <a:cs typeface="宋体"/>
              </a:rPr>
              <a:t>算</a:t>
            </a:r>
            <a:r>
              <a:rPr dirty="0" sz="2200" spc="-15">
                <a:latin typeface="宋体"/>
                <a:cs typeface="宋体"/>
              </a:rPr>
              <a:t>是</a:t>
            </a:r>
            <a:r>
              <a:rPr dirty="0" sz="2200" spc="-5">
                <a:latin typeface="宋体"/>
                <a:cs typeface="宋体"/>
              </a:rPr>
              <a:t>惊</a:t>
            </a:r>
            <a:r>
              <a:rPr dirty="0" sz="2200" spc="-15">
                <a:latin typeface="宋体"/>
                <a:cs typeface="宋体"/>
              </a:rPr>
              <a:t>种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商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惄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模型</a:t>
            </a:r>
            <a:r>
              <a:rPr dirty="0" sz="2200" spc="-5">
                <a:latin typeface="宋体"/>
                <a:cs typeface="宋体"/>
              </a:rPr>
              <a:t>。</a:t>
            </a:r>
            <a:r>
              <a:rPr dirty="0" sz="2200" spc="-15">
                <a:latin typeface="宋体"/>
                <a:cs typeface="宋体"/>
              </a:rPr>
              <a:t>它</a:t>
            </a:r>
            <a:r>
              <a:rPr dirty="0" sz="2200" spc="-5">
                <a:latin typeface="宋体"/>
                <a:cs typeface="宋体"/>
              </a:rPr>
              <a:t>将</a:t>
            </a:r>
            <a:r>
              <a:rPr dirty="0" sz="2200" spc="-15">
                <a:latin typeface="宋体"/>
                <a:cs typeface="宋体"/>
              </a:rPr>
              <a:t>计</a:t>
            </a:r>
            <a:r>
              <a:rPr dirty="0" sz="2200" spc="-25">
                <a:latin typeface="宋体"/>
                <a:cs typeface="宋体"/>
              </a:rPr>
              <a:t>算</a:t>
            </a:r>
            <a:r>
              <a:rPr dirty="0" sz="2200" spc="-15">
                <a:latin typeface="宋体"/>
                <a:cs typeface="宋体"/>
              </a:rPr>
              <a:t> </a:t>
            </a:r>
            <a:r>
              <a:rPr dirty="0" sz="2200" spc="-5">
                <a:latin typeface="宋体"/>
                <a:cs typeface="宋体"/>
              </a:rPr>
              <a:t>任</a:t>
            </a:r>
            <a:r>
              <a:rPr dirty="0" sz="2200" spc="-15">
                <a:latin typeface="宋体"/>
                <a:cs typeface="宋体"/>
              </a:rPr>
              <a:t>务分</a:t>
            </a:r>
            <a:r>
              <a:rPr dirty="0" sz="2200" spc="-5">
                <a:latin typeface="宋体"/>
                <a:cs typeface="宋体"/>
              </a:rPr>
              <a:t>布</a:t>
            </a:r>
            <a:r>
              <a:rPr dirty="0" sz="2200" spc="-15">
                <a:latin typeface="宋体"/>
                <a:cs typeface="宋体"/>
              </a:rPr>
              <a:t>在</a:t>
            </a:r>
            <a:r>
              <a:rPr dirty="0" sz="2200" spc="-5">
                <a:latin typeface="宋体"/>
                <a:cs typeface="宋体"/>
              </a:rPr>
              <a:t>大</a:t>
            </a:r>
            <a:r>
              <a:rPr dirty="0" sz="2200" spc="-15">
                <a:latin typeface="宋体"/>
                <a:cs typeface="宋体"/>
              </a:rPr>
              <a:t>柎计</a:t>
            </a:r>
            <a:r>
              <a:rPr dirty="0" sz="2200" spc="-5">
                <a:latin typeface="宋体"/>
                <a:cs typeface="宋体"/>
              </a:rPr>
              <a:t>算</a:t>
            </a:r>
            <a:r>
              <a:rPr dirty="0" sz="2200" spc="-15">
                <a:latin typeface="宋体"/>
                <a:cs typeface="宋体"/>
              </a:rPr>
              <a:t>机</a:t>
            </a:r>
            <a:r>
              <a:rPr dirty="0" sz="2200" spc="-5">
                <a:latin typeface="宋体"/>
                <a:cs typeface="宋体"/>
              </a:rPr>
              <a:t>构</a:t>
            </a:r>
            <a:r>
              <a:rPr dirty="0" sz="2200" spc="-15">
                <a:latin typeface="宋体"/>
                <a:cs typeface="宋体"/>
              </a:rPr>
              <a:t>成的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资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源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池</a:t>
            </a:r>
            <a:r>
              <a:rPr dirty="0" sz="2200" spc="-15">
                <a:latin typeface="宋体"/>
                <a:cs typeface="宋体"/>
              </a:rPr>
              <a:t>上</a:t>
            </a:r>
            <a:r>
              <a:rPr dirty="0" sz="2200" spc="-25">
                <a:latin typeface="宋体"/>
                <a:cs typeface="宋体"/>
              </a:rPr>
              <a:t>，</a:t>
            </a:r>
            <a:r>
              <a:rPr dirty="0" sz="2200" spc="-15">
                <a:latin typeface="宋体"/>
                <a:cs typeface="宋体"/>
              </a:rPr>
              <a:t> </a:t>
            </a:r>
            <a:r>
              <a:rPr dirty="0" sz="2200" spc="-5">
                <a:latin typeface="宋体"/>
                <a:cs typeface="宋体"/>
              </a:rPr>
              <a:t>使</a:t>
            </a:r>
            <a:r>
              <a:rPr dirty="0" sz="2200" spc="-15">
                <a:latin typeface="宋体"/>
                <a:cs typeface="宋体"/>
              </a:rPr>
              <a:t>各种</a:t>
            </a:r>
            <a:r>
              <a:rPr dirty="0" sz="2200" spc="-5">
                <a:latin typeface="宋体"/>
                <a:cs typeface="宋体"/>
              </a:rPr>
              <a:t>愓</a:t>
            </a:r>
            <a:r>
              <a:rPr dirty="0" sz="2200" spc="-15">
                <a:latin typeface="宋体"/>
                <a:cs typeface="宋体"/>
              </a:rPr>
              <a:t>用</a:t>
            </a:r>
            <a:r>
              <a:rPr dirty="0" sz="2200" spc="-5">
                <a:latin typeface="宋体"/>
                <a:cs typeface="宋体"/>
              </a:rPr>
              <a:t>系</a:t>
            </a:r>
            <a:r>
              <a:rPr dirty="0" sz="2200" spc="-15">
                <a:latin typeface="宋体"/>
                <a:cs typeface="宋体"/>
              </a:rPr>
              <a:t>统能</a:t>
            </a:r>
            <a:r>
              <a:rPr dirty="0" sz="2200" spc="-5">
                <a:latin typeface="宋体"/>
                <a:cs typeface="宋体"/>
              </a:rPr>
              <a:t>够</a:t>
            </a:r>
            <a:r>
              <a:rPr dirty="0" sz="2200" spc="-15">
                <a:latin typeface="宋体"/>
                <a:cs typeface="宋体"/>
              </a:rPr>
              <a:t>根</a:t>
            </a:r>
            <a:r>
              <a:rPr dirty="0" sz="2200" spc="-5">
                <a:latin typeface="宋体"/>
                <a:cs typeface="宋体"/>
              </a:rPr>
              <a:t>据</a:t>
            </a:r>
            <a:r>
              <a:rPr dirty="0" sz="2200" spc="-15">
                <a:latin typeface="宋体"/>
                <a:cs typeface="宋体"/>
              </a:rPr>
              <a:t>总悹</a:t>
            </a:r>
            <a:r>
              <a:rPr dirty="0" sz="2200" spc="-5">
                <a:latin typeface="宋体"/>
                <a:cs typeface="宋体"/>
              </a:rPr>
              <a:t>获</a:t>
            </a:r>
            <a:r>
              <a:rPr dirty="0" sz="2200" spc="-15">
                <a:latin typeface="宋体"/>
                <a:cs typeface="宋体"/>
              </a:rPr>
              <a:t>取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z="2200" spc="-25">
                <a:solidFill>
                  <a:srgbClr val="FF0000"/>
                </a:solidFill>
                <a:latin typeface="宋体"/>
                <a:cs typeface="宋体"/>
              </a:rPr>
              <a:t>枵</a:t>
            </a:r>
            <a:endParaRPr sz="2200">
              <a:latin typeface="宋体"/>
              <a:cs typeface="宋体"/>
            </a:endParaRPr>
          </a:p>
          <a:p>
            <a:pPr marL="12700">
              <a:lnSpc>
                <a:spcPts val="2610"/>
              </a:lnSpc>
              <a:spcBef>
                <a:spcPts val="250"/>
              </a:spcBef>
            </a:pP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、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存储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空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间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和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信息</a:t>
            </a:r>
            <a:r>
              <a:rPr dirty="0" sz="2200" spc="-5">
                <a:solidFill>
                  <a:srgbClr val="FF0000"/>
                </a:solidFill>
                <a:latin typeface="宋体"/>
                <a:cs typeface="宋体"/>
              </a:rPr>
              <a:t>服</a:t>
            </a:r>
            <a:r>
              <a:rPr dirty="0" sz="2200" spc="-15">
                <a:solidFill>
                  <a:srgbClr val="FF0000"/>
                </a:solidFill>
                <a:latin typeface="宋体"/>
                <a:cs typeface="宋体"/>
              </a:rPr>
              <a:t>务</a:t>
            </a:r>
            <a:r>
              <a:rPr dirty="0" sz="2200" spc="-25">
                <a:latin typeface="宋体"/>
                <a:cs typeface="宋体"/>
              </a:rPr>
              <a:t>。</a:t>
            </a:r>
            <a:endParaRPr sz="2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00388" y="1334515"/>
            <a:ext cx="216535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云计算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特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点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3677" y="2702051"/>
            <a:ext cx="1594485" cy="425450"/>
          </a:xfrm>
          <a:custGeom>
            <a:avLst/>
            <a:gdLst/>
            <a:ahLst/>
            <a:cxnLst/>
            <a:rect l="l" t="t" r="r" b="b"/>
            <a:pathLst>
              <a:path w="1594485" h="425450">
                <a:moveTo>
                  <a:pt x="1594103" y="71627"/>
                </a:moveTo>
                <a:lnTo>
                  <a:pt x="1581818" y="31449"/>
                </a:lnTo>
                <a:lnTo>
                  <a:pt x="1550153" y="5522"/>
                </a:lnTo>
                <a:lnTo>
                  <a:pt x="70103" y="0"/>
                </a:lnTo>
                <a:lnTo>
                  <a:pt x="55966" y="1492"/>
                </a:lnTo>
                <a:lnTo>
                  <a:pt x="20242" y="21490"/>
                </a:lnTo>
                <a:lnTo>
                  <a:pt x="1188" y="58522"/>
                </a:lnTo>
                <a:lnTo>
                  <a:pt x="0" y="355091"/>
                </a:lnTo>
                <a:lnTo>
                  <a:pt x="1521" y="369824"/>
                </a:lnTo>
                <a:lnTo>
                  <a:pt x="21722" y="405928"/>
                </a:lnTo>
                <a:lnTo>
                  <a:pt x="58519" y="424243"/>
                </a:lnTo>
                <a:lnTo>
                  <a:pt x="1522475" y="425195"/>
                </a:lnTo>
                <a:lnTo>
                  <a:pt x="1537122" y="423771"/>
                </a:lnTo>
                <a:lnTo>
                  <a:pt x="1573679" y="404482"/>
                </a:lnTo>
                <a:lnTo>
                  <a:pt x="1592913" y="368143"/>
                </a:lnTo>
                <a:lnTo>
                  <a:pt x="1594103" y="71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733677" y="2702051"/>
            <a:ext cx="1594485" cy="425450"/>
          </a:xfrm>
          <a:custGeom>
            <a:avLst/>
            <a:gdLst/>
            <a:ahLst/>
            <a:cxnLst/>
            <a:rect l="l" t="t" r="r" b="b"/>
            <a:pathLst>
              <a:path w="1594485" h="425450">
                <a:moveTo>
                  <a:pt x="70103" y="0"/>
                </a:moveTo>
                <a:lnTo>
                  <a:pt x="30719" y="12535"/>
                </a:lnTo>
                <a:lnTo>
                  <a:pt x="5160" y="44782"/>
                </a:lnTo>
                <a:lnTo>
                  <a:pt x="0" y="355091"/>
                </a:lnTo>
                <a:lnTo>
                  <a:pt x="1521" y="369824"/>
                </a:lnTo>
                <a:lnTo>
                  <a:pt x="21722" y="405928"/>
                </a:lnTo>
                <a:lnTo>
                  <a:pt x="58519" y="424243"/>
                </a:lnTo>
                <a:lnTo>
                  <a:pt x="1522475" y="425195"/>
                </a:lnTo>
                <a:lnTo>
                  <a:pt x="1537122" y="423771"/>
                </a:lnTo>
                <a:lnTo>
                  <a:pt x="1573679" y="404482"/>
                </a:lnTo>
                <a:lnTo>
                  <a:pt x="1592913" y="368143"/>
                </a:lnTo>
                <a:lnTo>
                  <a:pt x="1594103" y="71627"/>
                </a:lnTo>
                <a:lnTo>
                  <a:pt x="1592642" y="57131"/>
                </a:lnTo>
                <a:lnTo>
                  <a:pt x="1573032" y="20838"/>
                </a:lnTo>
                <a:lnTo>
                  <a:pt x="1536637" y="1393"/>
                </a:lnTo>
                <a:lnTo>
                  <a:pt x="70103" y="0"/>
                </a:lnTo>
                <a:close/>
              </a:path>
            </a:pathLst>
          </a:custGeom>
          <a:ln w="25400">
            <a:solidFill>
              <a:srgbClr val="BBBBB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06912" y="2726434"/>
            <a:ext cx="1245235" cy="398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36389B"/>
                </a:solidFill>
                <a:latin typeface="华文行楷"/>
                <a:cs typeface="华文行楷"/>
              </a:rPr>
              <a:t>超大规</a:t>
            </a:r>
            <a:r>
              <a:rPr dirty="0" sz="2400">
                <a:solidFill>
                  <a:srgbClr val="36389B"/>
                </a:solidFill>
                <a:latin typeface="华文行楷"/>
                <a:cs typeface="华文行楷"/>
              </a:rPr>
              <a:t>模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10818" y="3398520"/>
            <a:ext cx="1594485" cy="425450"/>
          </a:xfrm>
          <a:custGeom>
            <a:avLst/>
            <a:gdLst/>
            <a:ahLst/>
            <a:cxnLst/>
            <a:rect l="l" t="t" r="r" b="b"/>
            <a:pathLst>
              <a:path w="1594485" h="425450">
                <a:moveTo>
                  <a:pt x="1594103" y="70103"/>
                </a:moveTo>
                <a:lnTo>
                  <a:pt x="1581568" y="30051"/>
                </a:lnTo>
                <a:lnTo>
                  <a:pt x="1549321" y="4960"/>
                </a:lnTo>
                <a:lnTo>
                  <a:pt x="71627" y="0"/>
                </a:lnTo>
                <a:lnTo>
                  <a:pt x="56981" y="1424"/>
                </a:lnTo>
                <a:lnTo>
                  <a:pt x="20424" y="20713"/>
                </a:lnTo>
                <a:lnTo>
                  <a:pt x="1190" y="57052"/>
                </a:lnTo>
                <a:lnTo>
                  <a:pt x="0" y="353567"/>
                </a:lnTo>
                <a:lnTo>
                  <a:pt x="1461" y="368064"/>
                </a:lnTo>
                <a:lnTo>
                  <a:pt x="21071" y="404356"/>
                </a:lnTo>
                <a:lnTo>
                  <a:pt x="57466" y="423802"/>
                </a:lnTo>
                <a:lnTo>
                  <a:pt x="1522475" y="425195"/>
                </a:lnTo>
                <a:lnTo>
                  <a:pt x="1536971" y="423734"/>
                </a:lnTo>
                <a:lnTo>
                  <a:pt x="1573264" y="404124"/>
                </a:lnTo>
                <a:lnTo>
                  <a:pt x="1592710" y="367729"/>
                </a:lnTo>
                <a:lnTo>
                  <a:pt x="1594103" y="70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710818" y="3398520"/>
            <a:ext cx="1594485" cy="425450"/>
          </a:xfrm>
          <a:custGeom>
            <a:avLst/>
            <a:gdLst/>
            <a:ahLst/>
            <a:cxnLst/>
            <a:rect l="l" t="t" r="r" b="b"/>
            <a:pathLst>
              <a:path w="1594485" h="425450">
                <a:moveTo>
                  <a:pt x="71627" y="0"/>
                </a:moveTo>
                <a:lnTo>
                  <a:pt x="31082" y="12041"/>
                </a:lnTo>
                <a:lnTo>
                  <a:pt x="5181" y="43478"/>
                </a:lnTo>
                <a:lnTo>
                  <a:pt x="0" y="353567"/>
                </a:lnTo>
                <a:lnTo>
                  <a:pt x="1461" y="368064"/>
                </a:lnTo>
                <a:lnTo>
                  <a:pt x="21071" y="404356"/>
                </a:lnTo>
                <a:lnTo>
                  <a:pt x="57466" y="423802"/>
                </a:lnTo>
                <a:lnTo>
                  <a:pt x="1522475" y="425195"/>
                </a:lnTo>
                <a:lnTo>
                  <a:pt x="1536971" y="423734"/>
                </a:lnTo>
                <a:lnTo>
                  <a:pt x="1573264" y="404124"/>
                </a:lnTo>
                <a:lnTo>
                  <a:pt x="1592710" y="367729"/>
                </a:lnTo>
                <a:lnTo>
                  <a:pt x="1594103" y="70103"/>
                </a:lnTo>
                <a:lnTo>
                  <a:pt x="1592611" y="55525"/>
                </a:lnTo>
                <a:lnTo>
                  <a:pt x="1572613" y="19678"/>
                </a:lnTo>
                <a:lnTo>
                  <a:pt x="1535581" y="1136"/>
                </a:lnTo>
                <a:lnTo>
                  <a:pt x="71627" y="0"/>
                </a:lnTo>
                <a:close/>
              </a:path>
            </a:pathLst>
          </a:custGeom>
          <a:ln w="25400">
            <a:solidFill>
              <a:srgbClr val="BBBBB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37976" y="3421378"/>
            <a:ext cx="940435" cy="398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36389B"/>
                </a:solidFill>
                <a:latin typeface="华文行楷"/>
                <a:cs typeface="华文行楷"/>
              </a:rPr>
              <a:t>虚拟</a:t>
            </a:r>
            <a:r>
              <a:rPr dirty="0" sz="2400">
                <a:solidFill>
                  <a:srgbClr val="36389B"/>
                </a:solidFill>
                <a:latin typeface="华文行楷"/>
                <a:cs typeface="华文行楷"/>
              </a:rPr>
              <a:t>化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92530" y="4136135"/>
            <a:ext cx="1592580" cy="425450"/>
          </a:xfrm>
          <a:custGeom>
            <a:avLst/>
            <a:gdLst/>
            <a:ahLst/>
            <a:cxnLst/>
            <a:rect l="l" t="t" r="r" b="b"/>
            <a:pathLst>
              <a:path w="1592579" h="425450">
                <a:moveTo>
                  <a:pt x="1592579" y="70103"/>
                </a:moveTo>
                <a:lnTo>
                  <a:pt x="1580286" y="30350"/>
                </a:lnTo>
                <a:lnTo>
                  <a:pt x="1548250" y="4820"/>
                </a:lnTo>
                <a:lnTo>
                  <a:pt x="70103" y="0"/>
                </a:lnTo>
                <a:lnTo>
                  <a:pt x="55371" y="1521"/>
                </a:lnTo>
                <a:lnTo>
                  <a:pt x="19267" y="21722"/>
                </a:lnTo>
                <a:lnTo>
                  <a:pt x="952" y="58519"/>
                </a:lnTo>
                <a:lnTo>
                  <a:pt x="0" y="355091"/>
                </a:lnTo>
                <a:lnTo>
                  <a:pt x="1455" y="369379"/>
                </a:lnTo>
                <a:lnTo>
                  <a:pt x="21137" y="405371"/>
                </a:lnTo>
                <a:lnTo>
                  <a:pt x="58140" y="424199"/>
                </a:lnTo>
                <a:lnTo>
                  <a:pt x="1522475" y="425195"/>
                </a:lnTo>
                <a:lnTo>
                  <a:pt x="1537208" y="423674"/>
                </a:lnTo>
                <a:lnTo>
                  <a:pt x="1573312" y="403473"/>
                </a:lnTo>
                <a:lnTo>
                  <a:pt x="1591627" y="366676"/>
                </a:lnTo>
                <a:lnTo>
                  <a:pt x="1592579" y="70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692530" y="4136135"/>
            <a:ext cx="1592580" cy="425450"/>
          </a:xfrm>
          <a:custGeom>
            <a:avLst/>
            <a:gdLst/>
            <a:ahLst/>
            <a:cxnLst/>
            <a:rect l="l" t="t" r="r" b="b"/>
            <a:pathLst>
              <a:path w="1592579" h="425450">
                <a:moveTo>
                  <a:pt x="70103" y="0"/>
                </a:moveTo>
                <a:lnTo>
                  <a:pt x="29684" y="12709"/>
                </a:lnTo>
                <a:lnTo>
                  <a:pt x="4632" y="44954"/>
                </a:lnTo>
                <a:lnTo>
                  <a:pt x="0" y="355091"/>
                </a:lnTo>
                <a:lnTo>
                  <a:pt x="1455" y="369379"/>
                </a:lnTo>
                <a:lnTo>
                  <a:pt x="21137" y="405371"/>
                </a:lnTo>
                <a:lnTo>
                  <a:pt x="58140" y="424199"/>
                </a:lnTo>
                <a:lnTo>
                  <a:pt x="1522475" y="425195"/>
                </a:lnTo>
                <a:lnTo>
                  <a:pt x="1537208" y="423674"/>
                </a:lnTo>
                <a:lnTo>
                  <a:pt x="1573312" y="403473"/>
                </a:lnTo>
                <a:lnTo>
                  <a:pt x="1591627" y="366676"/>
                </a:lnTo>
                <a:lnTo>
                  <a:pt x="1592579" y="70103"/>
                </a:lnTo>
                <a:lnTo>
                  <a:pt x="1591124" y="55816"/>
                </a:lnTo>
                <a:lnTo>
                  <a:pt x="1571442" y="19824"/>
                </a:lnTo>
                <a:lnTo>
                  <a:pt x="1534439" y="996"/>
                </a:lnTo>
                <a:lnTo>
                  <a:pt x="70103" y="0"/>
                </a:lnTo>
                <a:close/>
              </a:path>
            </a:pathLst>
          </a:custGeom>
          <a:ln w="25400">
            <a:solidFill>
              <a:srgbClr val="BBBBB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65764" y="4158994"/>
            <a:ext cx="1245235" cy="398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36389B"/>
                </a:solidFill>
                <a:latin typeface="华文行楷"/>
                <a:cs typeface="华文行楷"/>
              </a:rPr>
              <a:t>高可靠</a:t>
            </a:r>
            <a:r>
              <a:rPr dirty="0" sz="2400">
                <a:solidFill>
                  <a:srgbClr val="36389B"/>
                </a:solidFill>
                <a:latin typeface="华文行楷"/>
                <a:cs typeface="华文行楷"/>
              </a:rPr>
              <a:t>性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72718" y="4905755"/>
            <a:ext cx="1595755" cy="425450"/>
          </a:xfrm>
          <a:custGeom>
            <a:avLst/>
            <a:gdLst/>
            <a:ahLst/>
            <a:cxnLst/>
            <a:rect l="l" t="t" r="r" b="b"/>
            <a:pathLst>
              <a:path w="1595754" h="425450">
                <a:moveTo>
                  <a:pt x="1595627" y="71627"/>
                </a:moveTo>
                <a:lnTo>
                  <a:pt x="1583342" y="31449"/>
                </a:lnTo>
                <a:lnTo>
                  <a:pt x="1551677" y="5522"/>
                </a:lnTo>
                <a:lnTo>
                  <a:pt x="71627" y="0"/>
                </a:lnTo>
                <a:lnTo>
                  <a:pt x="57131" y="1461"/>
                </a:lnTo>
                <a:lnTo>
                  <a:pt x="20838" y="21071"/>
                </a:lnTo>
                <a:lnTo>
                  <a:pt x="1393" y="57466"/>
                </a:lnTo>
                <a:lnTo>
                  <a:pt x="0" y="355091"/>
                </a:lnTo>
                <a:lnTo>
                  <a:pt x="1492" y="369229"/>
                </a:lnTo>
                <a:lnTo>
                  <a:pt x="21490" y="404953"/>
                </a:lnTo>
                <a:lnTo>
                  <a:pt x="58522" y="424007"/>
                </a:lnTo>
                <a:lnTo>
                  <a:pt x="1523999" y="425195"/>
                </a:lnTo>
                <a:lnTo>
                  <a:pt x="1538646" y="423707"/>
                </a:lnTo>
                <a:lnTo>
                  <a:pt x="1575203" y="403903"/>
                </a:lnTo>
                <a:lnTo>
                  <a:pt x="1594437" y="367736"/>
                </a:lnTo>
                <a:lnTo>
                  <a:pt x="1595627" y="71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672718" y="4905755"/>
            <a:ext cx="1595755" cy="425450"/>
          </a:xfrm>
          <a:custGeom>
            <a:avLst/>
            <a:gdLst/>
            <a:ahLst/>
            <a:cxnLst/>
            <a:rect l="l" t="t" r="r" b="b"/>
            <a:pathLst>
              <a:path w="1595754" h="425450">
                <a:moveTo>
                  <a:pt x="71627" y="0"/>
                </a:moveTo>
                <a:lnTo>
                  <a:pt x="31449" y="12285"/>
                </a:lnTo>
                <a:lnTo>
                  <a:pt x="5522" y="43950"/>
                </a:lnTo>
                <a:lnTo>
                  <a:pt x="0" y="355091"/>
                </a:lnTo>
                <a:lnTo>
                  <a:pt x="1492" y="369229"/>
                </a:lnTo>
                <a:lnTo>
                  <a:pt x="21490" y="404953"/>
                </a:lnTo>
                <a:lnTo>
                  <a:pt x="58522" y="424007"/>
                </a:lnTo>
                <a:lnTo>
                  <a:pt x="1523999" y="425195"/>
                </a:lnTo>
                <a:lnTo>
                  <a:pt x="1538646" y="423707"/>
                </a:lnTo>
                <a:lnTo>
                  <a:pt x="1575203" y="403903"/>
                </a:lnTo>
                <a:lnTo>
                  <a:pt x="1594437" y="367736"/>
                </a:lnTo>
                <a:lnTo>
                  <a:pt x="1595627" y="71627"/>
                </a:lnTo>
                <a:lnTo>
                  <a:pt x="1594166" y="57131"/>
                </a:lnTo>
                <a:lnTo>
                  <a:pt x="1574556" y="20838"/>
                </a:lnTo>
                <a:lnTo>
                  <a:pt x="1538161" y="1393"/>
                </a:lnTo>
                <a:lnTo>
                  <a:pt x="71627" y="0"/>
                </a:lnTo>
                <a:close/>
              </a:path>
            </a:pathLst>
          </a:custGeom>
          <a:ln w="25400">
            <a:solidFill>
              <a:srgbClr val="BBBBB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999876" y="4928613"/>
            <a:ext cx="940435" cy="398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36389B"/>
                </a:solidFill>
                <a:latin typeface="华文行楷"/>
                <a:cs typeface="华文行楷"/>
              </a:rPr>
              <a:t>通用</a:t>
            </a:r>
            <a:r>
              <a:rPr dirty="0" sz="2400">
                <a:solidFill>
                  <a:srgbClr val="36389B"/>
                </a:solidFill>
                <a:latin typeface="华文行楷"/>
                <a:cs typeface="华文行楷"/>
              </a:rPr>
              <a:t>性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04209" y="2694431"/>
            <a:ext cx="2379345" cy="579120"/>
          </a:xfrm>
          <a:custGeom>
            <a:avLst/>
            <a:gdLst/>
            <a:ahLst/>
            <a:cxnLst/>
            <a:rect l="l" t="t" r="r" b="b"/>
            <a:pathLst>
              <a:path w="2379345" h="579120">
                <a:moveTo>
                  <a:pt x="2378963" y="96011"/>
                </a:moveTo>
                <a:lnTo>
                  <a:pt x="2369591" y="54337"/>
                </a:lnTo>
                <a:lnTo>
                  <a:pt x="2344302" y="21945"/>
                </a:lnTo>
                <a:lnTo>
                  <a:pt x="2307340" y="3077"/>
                </a:lnTo>
                <a:lnTo>
                  <a:pt x="97535" y="0"/>
                </a:lnTo>
                <a:lnTo>
                  <a:pt x="82951" y="1076"/>
                </a:lnTo>
                <a:lnTo>
                  <a:pt x="43712" y="16000"/>
                </a:lnTo>
                <a:lnTo>
                  <a:pt x="14774" y="45241"/>
                </a:lnTo>
                <a:lnTo>
                  <a:pt x="675" y="84658"/>
                </a:lnTo>
                <a:lnTo>
                  <a:pt x="0" y="483107"/>
                </a:lnTo>
                <a:lnTo>
                  <a:pt x="1113" y="497655"/>
                </a:lnTo>
                <a:lnTo>
                  <a:pt x="16474" y="536457"/>
                </a:lnTo>
                <a:lnTo>
                  <a:pt x="46335" y="564775"/>
                </a:lnTo>
                <a:lnTo>
                  <a:pt x="86159" y="578467"/>
                </a:lnTo>
                <a:lnTo>
                  <a:pt x="2282951" y="579119"/>
                </a:lnTo>
                <a:lnTo>
                  <a:pt x="2297612" y="578026"/>
                </a:lnTo>
                <a:lnTo>
                  <a:pt x="2336664" y="562877"/>
                </a:lnTo>
                <a:lnTo>
                  <a:pt x="2365020" y="533225"/>
                </a:lnTo>
                <a:lnTo>
                  <a:pt x="2378437" y="493314"/>
                </a:lnTo>
                <a:lnTo>
                  <a:pt x="2378963" y="960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704209" y="2694431"/>
            <a:ext cx="2379345" cy="579120"/>
          </a:xfrm>
          <a:custGeom>
            <a:avLst/>
            <a:gdLst/>
            <a:ahLst/>
            <a:cxnLst/>
            <a:rect l="l" t="t" r="r" b="b"/>
            <a:pathLst>
              <a:path w="2379345" h="579120">
                <a:moveTo>
                  <a:pt x="97535" y="0"/>
                </a:moveTo>
                <a:lnTo>
                  <a:pt x="55871" y="9230"/>
                </a:lnTo>
                <a:lnTo>
                  <a:pt x="22996" y="34159"/>
                </a:lnTo>
                <a:lnTo>
                  <a:pt x="3446" y="70644"/>
                </a:lnTo>
                <a:lnTo>
                  <a:pt x="0" y="483107"/>
                </a:lnTo>
                <a:lnTo>
                  <a:pt x="1113" y="497655"/>
                </a:lnTo>
                <a:lnTo>
                  <a:pt x="16474" y="536457"/>
                </a:lnTo>
                <a:lnTo>
                  <a:pt x="46335" y="564775"/>
                </a:lnTo>
                <a:lnTo>
                  <a:pt x="86159" y="578467"/>
                </a:lnTo>
                <a:lnTo>
                  <a:pt x="2282951" y="579119"/>
                </a:lnTo>
                <a:lnTo>
                  <a:pt x="2297612" y="578026"/>
                </a:lnTo>
                <a:lnTo>
                  <a:pt x="2336664" y="562877"/>
                </a:lnTo>
                <a:lnTo>
                  <a:pt x="2365020" y="533225"/>
                </a:lnTo>
                <a:lnTo>
                  <a:pt x="2378437" y="493314"/>
                </a:lnTo>
                <a:lnTo>
                  <a:pt x="2378963" y="96011"/>
                </a:lnTo>
                <a:lnTo>
                  <a:pt x="2377870" y="81351"/>
                </a:lnTo>
                <a:lnTo>
                  <a:pt x="2362721" y="42299"/>
                </a:lnTo>
                <a:lnTo>
                  <a:pt x="2333069" y="13943"/>
                </a:lnTo>
                <a:lnTo>
                  <a:pt x="2293158" y="526"/>
                </a:lnTo>
                <a:lnTo>
                  <a:pt x="97535" y="0"/>
                </a:lnTo>
                <a:close/>
              </a:path>
            </a:pathLst>
          </a:custGeom>
          <a:ln w="25400">
            <a:solidFill>
              <a:srgbClr val="BBBBB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18235" y="2759962"/>
            <a:ext cx="1550035" cy="398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36389B"/>
                </a:solidFill>
                <a:latin typeface="华文行楷"/>
                <a:cs typeface="华文行楷"/>
              </a:rPr>
              <a:t>高可扩展</a:t>
            </a:r>
            <a:r>
              <a:rPr dirty="0" sz="2400">
                <a:solidFill>
                  <a:srgbClr val="36389B"/>
                </a:solidFill>
                <a:latin typeface="华文行楷"/>
                <a:cs typeface="华文行楷"/>
              </a:rPr>
              <a:t>性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24021" y="3419855"/>
            <a:ext cx="1594485" cy="425450"/>
          </a:xfrm>
          <a:custGeom>
            <a:avLst/>
            <a:gdLst/>
            <a:ahLst/>
            <a:cxnLst/>
            <a:rect l="l" t="t" r="r" b="b"/>
            <a:pathLst>
              <a:path w="1594484" h="425450">
                <a:moveTo>
                  <a:pt x="1594103" y="71627"/>
                </a:moveTo>
                <a:lnTo>
                  <a:pt x="1581818" y="31449"/>
                </a:lnTo>
                <a:lnTo>
                  <a:pt x="1550153" y="5522"/>
                </a:lnTo>
                <a:lnTo>
                  <a:pt x="70103" y="0"/>
                </a:lnTo>
                <a:lnTo>
                  <a:pt x="55966" y="1492"/>
                </a:lnTo>
                <a:lnTo>
                  <a:pt x="20242" y="21490"/>
                </a:lnTo>
                <a:lnTo>
                  <a:pt x="1188" y="58522"/>
                </a:lnTo>
                <a:lnTo>
                  <a:pt x="0" y="355091"/>
                </a:lnTo>
                <a:lnTo>
                  <a:pt x="1521" y="369379"/>
                </a:lnTo>
                <a:lnTo>
                  <a:pt x="21722" y="405371"/>
                </a:lnTo>
                <a:lnTo>
                  <a:pt x="58519" y="424199"/>
                </a:lnTo>
                <a:lnTo>
                  <a:pt x="1522475" y="425195"/>
                </a:lnTo>
                <a:lnTo>
                  <a:pt x="1537122" y="423707"/>
                </a:lnTo>
                <a:lnTo>
                  <a:pt x="1573679" y="403903"/>
                </a:lnTo>
                <a:lnTo>
                  <a:pt x="1592913" y="367736"/>
                </a:lnTo>
                <a:lnTo>
                  <a:pt x="1594103" y="71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724021" y="3419855"/>
            <a:ext cx="1594485" cy="425450"/>
          </a:xfrm>
          <a:custGeom>
            <a:avLst/>
            <a:gdLst/>
            <a:ahLst/>
            <a:cxnLst/>
            <a:rect l="l" t="t" r="r" b="b"/>
            <a:pathLst>
              <a:path w="1594484" h="425450">
                <a:moveTo>
                  <a:pt x="70103" y="0"/>
                </a:moveTo>
                <a:lnTo>
                  <a:pt x="30719" y="12535"/>
                </a:lnTo>
                <a:lnTo>
                  <a:pt x="5160" y="44782"/>
                </a:lnTo>
                <a:lnTo>
                  <a:pt x="0" y="355091"/>
                </a:lnTo>
                <a:lnTo>
                  <a:pt x="1521" y="369379"/>
                </a:lnTo>
                <a:lnTo>
                  <a:pt x="21722" y="405371"/>
                </a:lnTo>
                <a:lnTo>
                  <a:pt x="58519" y="424199"/>
                </a:lnTo>
                <a:lnTo>
                  <a:pt x="1522475" y="425195"/>
                </a:lnTo>
                <a:lnTo>
                  <a:pt x="1537122" y="423707"/>
                </a:lnTo>
                <a:lnTo>
                  <a:pt x="1573679" y="403903"/>
                </a:lnTo>
                <a:lnTo>
                  <a:pt x="1592913" y="367736"/>
                </a:lnTo>
                <a:lnTo>
                  <a:pt x="1594103" y="71627"/>
                </a:lnTo>
                <a:lnTo>
                  <a:pt x="1592642" y="57131"/>
                </a:lnTo>
                <a:lnTo>
                  <a:pt x="1573032" y="20838"/>
                </a:lnTo>
                <a:lnTo>
                  <a:pt x="1536637" y="1393"/>
                </a:lnTo>
                <a:lnTo>
                  <a:pt x="70103" y="0"/>
                </a:lnTo>
                <a:close/>
              </a:path>
            </a:pathLst>
          </a:custGeom>
          <a:ln w="25400">
            <a:solidFill>
              <a:srgbClr val="BBBBB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898779" y="3442714"/>
            <a:ext cx="1245235" cy="398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36389B"/>
                </a:solidFill>
                <a:latin typeface="华文行楷"/>
                <a:cs typeface="华文行楷"/>
              </a:rPr>
              <a:t>按需服</a:t>
            </a:r>
            <a:r>
              <a:rPr dirty="0" sz="2400">
                <a:solidFill>
                  <a:srgbClr val="36389B"/>
                </a:solidFill>
                <a:latin typeface="华文行楷"/>
                <a:cs typeface="华文行楷"/>
              </a:rPr>
              <a:t>务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4021" y="4136135"/>
            <a:ext cx="1594485" cy="425450"/>
          </a:xfrm>
          <a:custGeom>
            <a:avLst/>
            <a:gdLst/>
            <a:ahLst/>
            <a:cxnLst/>
            <a:rect l="l" t="t" r="r" b="b"/>
            <a:pathLst>
              <a:path w="1594484" h="425450">
                <a:moveTo>
                  <a:pt x="1594103" y="70103"/>
                </a:moveTo>
                <a:lnTo>
                  <a:pt x="1581568" y="30719"/>
                </a:lnTo>
                <a:lnTo>
                  <a:pt x="1549321" y="5160"/>
                </a:lnTo>
                <a:lnTo>
                  <a:pt x="70103" y="0"/>
                </a:lnTo>
                <a:lnTo>
                  <a:pt x="55816" y="1521"/>
                </a:lnTo>
                <a:lnTo>
                  <a:pt x="19824" y="21722"/>
                </a:lnTo>
                <a:lnTo>
                  <a:pt x="996" y="58519"/>
                </a:lnTo>
                <a:lnTo>
                  <a:pt x="0" y="355091"/>
                </a:lnTo>
                <a:lnTo>
                  <a:pt x="1521" y="369379"/>
                </a:lnTo>
                <a:lnTo>
                  <a:pt x="21722" y="405371"/>
                </a:lnTo>
                <a:lnTo>
                  <a:pt x="58519" y="424199"/>
                </a:lnTo>
                <a:lnTo>
                  <a:pt x="1522475" y="425195"/>
                </a:lnTo>
                <a:lnTo>
                  <a:pt x="1537122" y="423707"/>
                </a:lnTo>
                <a:lnTo>
                  <a:pt x="1573679" y="403903"/>
                </a:lnTo>
                <a:lnTo>
                  <a:pt x="1592913" y="367736"/>
                </a:lnTo>
                <a:lnTo>
                  <a:pt x="1594103" y="70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724021" y="4136135"/>
            <a:ext cx="1594485" cy="425450"/>
          </a:xfrm>
          <a:custGeom>
            <a:avLst/>
            <a:gdLst/>
            <a:ahLst/>
            <a:cxnLst/>
            <a:rect l="l" t="t" r="r" b="b"/>
            <a:pathLst>
              <a:path w="1594484" h="425450">
                <a:moveTo>
                  <a:pt x="70103" y="0"/>
                </a:moveTo>
                <a:lnTo>
                  <a:pt x="30350" y="12709"/>
                </a:lnTo>
                <a:lnTo>
                  <a:pt x="4820" y="44954"/>
                </a:lnTo>
                <a:lnTo>
                  <a:pt x="0" y="355091"/>
                </a:lnTo>
                <a:lnTo>
                  <a:pt x="1521" y="369379"/>
                </a:lnTo>
                <a:lnTo>
                  <a:pt x="21722" y="405371"/>
                </a:lnTo>
                <a:lnTo>
                  <a:pt x="58519" y="424199"/>
                </a:lnTo>
                <a:lnTo>
                  <a:pt x="1522475" y="425195"/>
                </a:lnTo>
                <a:lnTo>
                  <a:pt x="1537122" y="423707"/>
                </a:lnTo>
                <a:lnTo>
                  <a:pt x="1573679" y="403903"/>
                </a:lnTo>
                <a:lnTo>
                  <a:pt x="1592913" y="367736"/>
                </a:lnTo>
                <a:lnTo>
                  <a:pt x="1594103" y="70103"/>
                </a:lnTo>
                <a:lnTo>
                  <a:pt x="1592611" y="55966"/>
                </a:lnTo>
                <a:lnTo>
                  <a:pt x="1572613" y="20242"/>
                </a:lnTo>
                <a:lnTo>
                  <a:pt x="1535581" y="1188"/>
                </a:lnTo>
                <a:lnTo>
                  <a:pt x="70103" y="0"/>
                </a:lnTo>
                <a:close/>
              </a:path>
            </a:pathLst>
          </a:custGeom>
          <a:ln w="25400">
            <a:solidFill>
              <a:srgbClr val="BBBBB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898779" y="4158994"/>
            <a:ext cx="1245235" cy="398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36389B"/>
                </a:solidFill>
                <a:latin typeface="华文行楷"/>
                <a:cs typeface="华文行楷"/>
              </a:rPr>
              <a:t>极其廉</a:t>
            </a:r>
            <a:r>
              <a:rPr dirty="0" sz="2400">
                <a:solidFill>
                  <a:srgbClr val="36389B"/>
                </a:solidFill>
                <a:latin typeface="华文行楷"/>
                <a:cs typeface="华文行楷"/>
              </a:rPr>
              <a:t>价</a:t>
            </a:r>
            <a:endParaRPr sz="24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91828" y="1275079"/>
            <a:ext cx="287909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云计算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概念模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型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9554" y="1978152"/>
            <a:ext cx="6679692" cy="4195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44200" y="1292859"/>
            <a:ext cx="3509645" cy="511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35">
                <a:solidFill>
                  <a:srgbClr val="36389B"/>
                </a:solidFill>
                <a:latin typeface="Arial Unicode MS"/>
                <a:cs typeface="Arial Unicode MS"/>
              </a:rPr>
              <a:t>3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、仧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计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算技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术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架</a:t>
            </a:r>
            <a:r>
              <a:rPr dirty="0" sz="3200">
                <a:solidFill>
                  <a:srgbClr val="36389B"/>
                </a:solidFill>
                <a:latin typeface="Arial Unicode MS"/>
                <a:cs typeface="Arial Unicode MS"/>
              </a:rPr>
              <a:t>构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6046" y="2266187"/>
            <a:ext cx="6350508" cy="3645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135" rIns="0" bIns="0" rtlCol="0" vert="horz">
            <a:spAutoFit/>
          </a:bodyPr>
          <a:lstStyle/>
          <a:p>
            <a:pPr>
              <a:lnSpc>
                <a:spcPts val="3295"/>
              </a:lnSpc>
            </a:pPr>
            <a:r>
              <a:rPr dirty="0" sz="2800" spc="-20" b="0">
                <a:solidFill>
                  <a:srgbClr val="36389B"/>
                </a:solidFill>
              </a:rPr>
              <a:t>云计算</a:t>
            </a:r>
            <a:r>
              <a:rPr dirty="0" sz="2800" spc="-10" b="0">
                <a:solidFill>
                  <a:srgbClr val="36389B"/>
                </a:solidFill>
              </a:rPr>
              <a:t>的</a:t>
            </a:r>
            <a:r>
              <a:rPr dirty="0" sz="2800" spc="-20" b="0">
                <a:solidFill>
                  <a:srgbClr val="36389B"/>
                </a:solidFill>
              </a:rPr>
              <a:t>技术体</a:t>
            </a:r>
            <a:r>
              <a:rPr dirty="0" sz="2800" spc="-30" b="0">
                <a:solidFill>
                  <a:srgbClr val="36389B"/>
                </a:solidFill>
              </a:rPr>
              <a:t>系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1961266" y="2194559"/>
            <a:ext cx="6624828" cy="3598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云计算</a:t>
            </a:r>
            <a:r>
              <a:rPr dirty="0" sz="2800" spc="-10" b="0">
                <a:solidFill>
                  <a:srgbClr val="36389B"/>
                </a:solidFill>
              </a:rPr>
              <a:t>的</a:t>
            </a:r>
            <a:r>
              <a:rPr dirty="0" sz="2800" spc="-20" b="0">
                <a:solidFill>
                  <a:srgbClr val="36389B"/>
                </a:solidFill>
              </a:rPr>
              <a:t>虚拟化</a:t>
            </a:r>
            <a:r>
              <a:rPr dirty="0" sz="2800" spc="-10" b="0">
                <a:solidFill>
                  <a:srgbClr val="36389B"/>
                </a:solidFill>
              </a:rPr>
              <a:t>（</a:t>
            </a: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V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r</a:t>
            </a:r>
            <a:r>
              <a:rPr dirty="0" sz="2800" spc="-15">
                <a:solidFill>
                  <a:srgbClr val="36389B"/>
                </a:solidFill>
                <a:latin typeface="Times New Roman"/>
                <a:cs typeface="Times New Roman"/>
              </a:rPr>
              <a:t>tu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800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800" spc="-50">
                <a:solidFill>
                  <a:srgbClr val="36389B"/>
                </a:solidFill>
                <a:latin typeface="Times New Roman"/>
                <a:cs typeface="Times New Roman"/>
              </a:rPr>
              <a:t>z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ti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n</a:t>
            </a:r>
            <a:r>
              <a:rPr dirty="0" sz="2800" spc="-30" b="0">
                <a:solidFill>
                  <a:srgbClr val="36389B"/>
                </a:solidFill>
              </a:rPr>
              <a:t>）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6046" y="2049779"/>
            <a:ext cx="6408420" cy="4105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网格计</a:t>
            </a:r>
            <a:r>
              <a:rPr dirty="0" sz="2800" spc="-10" b="0">
                <a:solidFill>
                  <a:srgbClr val="36389B"/>
                </a:solidFill>
              </a:rPr>
              <a:t>算</a:t>
            </a: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V</a:t>
            </a: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5">
                <a:solidFill>
                  <a:srgbClr val="36389B"/>
                </a:solidFill>
                <a:latin typeface="Times New Roman"/>
                <a:cs typeface="Times New Roman"/>
              </a:rPr>
              <a:t>.</a:t>
            </a:r>
            <a:r>
              <a:rPr dirty="0" sz="2800" spc="-20" b="0">
                <a:solidFill>
                  <a:srgbClr val="36389B"/>
                </a:solidFill>
              </a:rPr>
              <a:t>云</a:t>
            </a:r>
            <a:r>
              <a:rPr dirty="0" sz="2800" spc="-10" b="0">
                <a:solidFill>
                  <a:srgbClr val="36389B"/>
                </a:solidFill>
              </a:rPr>
              <a:t>计</a:t>
            </a:r>
            <a:r>
              <a:rPr dirty="0" sz="2800" spc="-30" b="0">
                <a:solidFill>
                  <a:srgbClr val="36389B"/>
                </a:solidFill>
              </a:rPr>
              <a:t>算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6046" y="1834895"/>
            <a:ext cx="6263640" cy="4616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584" y="1387855"/>
            <a:ext cx="39503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网格计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算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与云计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算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的比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较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601346" y="2714244"/>
            <a:ext cx="5659120" cy="3360420"/>
          </a:xfrm>
          <a:custGeom>
            <a:avLst/>
            <a:gdLst/>
            <a:ahLst/>
            <a:cxnLst/>
            <a:rect l="l" t="t" r="r" b="b"/>
            <a:pathLst>
              <a:path w="5659120" h="3360420">
                <a:moveTo>
                  <a:pt x="0" y="0"/>
                </a:moveTo>
                <a:lnTo>
                  <a:pt x="0" y="3360419"/>
                </a:lnTo>
                <a:lnTo>
                  <a:pt x="5658611" y="3360419"/>
                </a:lnTo>
                <a:lnTo>
                  <a:pt x="565861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064" y="1931923"/>
            <a:ext cx="5937250" cy="138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Char char=""/>
              <a:tabLst>
                <a:tab pos="281305" algn="l"/>
              </a:tabLst>
            </a:pP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a</a:t>
            </a:r>
            <a:r>
              <a:rPr dirty="0" sz="2200" spc="-10" b="1">
                <a:latin typeface="Times New Roman"/>
                <a:cs typeface="Times New Roman"/>
              </a:rPr>
              <a:t>l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f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15" b="1">
                <a:latin typeface="Times New Roman"/>
                <a:cs typeface="Times New Roman"/>
              </a:rPr>
              <a:t>r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0" b="1">
                <a:latin typeface="Times New Roman"/>
                <a:cs typeface="Times New Roman"/>
              </a:rPr>
              <a:t>.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20" b="1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440"/>
              </a:spcBef>
            </a:pPr>
            <a:r>
              <a:rPr dirty="0" sz="1900" spc="-29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1900" spc="-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宋体"/>
                <a:cs typeface="宋体"/>
              </a:rPr>
              <a:t>全球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b="1">
                <a:latin typeface="Times New Roman"/>
                <a:cs typeface="Times New Roman"/>
              </a:rPr>
              <a:t>a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5" b="1">
                <a:latin typeface="Times New Roman"/>
                <a:cs typeface="Times New Roman"/>
              </a:rPr>
              <a:t>S</a:t>
            </a:r>
            <a:r>
              <a:rPr dirty="0" sz="1900" spc="-10">
                <a:latin typeface="宋体"/>
                <a:cs typeface="宋体"/>
              </a:rPr>
              <a:t>模</a:t>
            </a:r>
            <a:r>
              <a:rPr dirty="0" sz="1900">
                <a:latin typeface="宋体"/>
                <a:cs typeface="宋体"/>
              </a:rPr>
              <a:t>式</a:t>
            </a:r>
            <a:r>
              <a:rPr dirty="0" sz="1900" spc="-10">
                <a:latin typeface="宋体"/>
                <a:cs typeface="宋体"/>
              </a:rPr>
              <a:t>惄务的</a:t>
            </a:r>
            <a:r>
              <a:rPr dirty="0" sz="1900">
                <a:latin typeface="宋体"/>
                <a:cs typeface="宋体"/>
              </a:rPr>
              <a:t>创</a:t>
            </a:r>
            <a:r>
              <a:rPr dirty="0" sz="1900" spc="-10">
                <a:latin typeface="宋体"/>
                <a:cs typeface="宋体"/>
              </a:rPr>
              <a:t>始</a:t>
            </a:r>
            <a:r>
              <a:rPr dirty="0" sz="1900">
                <a:latin typeface="宋体"/>
                <a:cs typeface="宋体"/>
              </a:rPr>
              <a:t>者</a:t>
            </a:r>
            <a:r>
              <a:rPr dirty="0" sz="1900" spc="-20"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440"/>
              </a:spcBef>
            </a:pPr>
            <a:r>
              <a:rPr dirty="0" sz="1900" spc="-29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1900" spc="-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宋体"/>
                <a:cs typeface="宋体"/>
              </a:rPr>
              <a:t>当今开</a:t>
            </a:r>
            <a:r>
              <a:rPr dirty="0" sz="1900">
                <a:latin typeface="宋体"/>
                <a:cs typeface="宋体"/>
              </a:rPr>
              <a:t>展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b="1">
                <a:latin typeface="Times New Roman"/>
                <a:cs typeface="Times New Roman"/>
              </a:rPr>
              <a:t>aS</a:t>
            </a:r>
            <a:r>
              <a:rPr dirty="0" sz="1900" spc="-10">
                <a:latin typeface="宋体"/>
                <a:cs typeface="宋体"/>
              </a:rPr>
              <a:t>模式惄</a:t>
            </a:r>
            <a:r>
              <a:rPr dirty="0" sz="1900">
                <a:latin typeface="宋体"/>
                <a:cs typeface="宋体"/>
              </a:rPr>
              <a:t>务</a:t>
            </a:r>
            <a:r>
              <a:rPr dirty="0" sz="1900" spc="-10">
                <a:latin typeface="宋体"/>
                <a:cs typeface="宋体"/>
              </a:rPr>
              <a:t>最</a:t>
            </a:r>
            <a:r>
              <a:rPr dirty="0" sz="1900">
                <a:latin typeface="宋体"/>
                <a:cs typeface="宋体"/>
              </a:rPr>
              <a:t>成</a:t>
            </a:r>
            <a:r>
              <a:rPr dirty="0" sz="1900" spc="-10">
                <a:latin typeface="宋体"/>
                <a:cs typeface="宋体"/>
              </a:rPr>
              <a:t>功的公</a:t>
            </a:r>
            <a:r>
              <a:rPr dirty="0" sz="1900">
                <a:latin typeface="宋体"/>
                <a:cs typeface="宋体"/>
              </a:rPr>
              <a:t>司</a:t>
            </a:r>
            <a:r>
              <a:rPr dirty="0" sz="1900" spc="-10">
                <a:latin typeface="宋体"/>
                <a:cs typeface="宋体"/>
              </a:rPr>
              <a:t>之</a:t>
            </a:r>
            <a:r>
              <a:rPr dirty="0" sz="1900">
                <a:latin typeface="宋体"/>
                <a:cs typeface="宋体"/>
              </a:rPr>
              <a:t>惊</a:t>
            </a:r>
            <a:r>
              <a:rPr dirty="0" sz="1900" spc="-20"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lvl="1" marL="594360" indent="-223520">
              <a:lnSpc>
                <a:spcPct val="100000"/>
              </a:lnSpc>
              <a:spcBef>
                <a:spcPts val="440"/>
              </a:spcBef>
              <a:buChar char=""/>
              <a:tabLst>
                <a:tab pos="594995" algn="l"/>
              </a:tabLst>
            </a:pPr>
            <a:r>
              <a:rPr dirty="0" sz="1900" spc="-10">
                <a:latin typeface="宋体"/>
                <a:cs typeface="宋体"/>
              </a:rPr>
              <a:t>产</a:t>
            </a:r>
            <a:r>
              <a:rPr dirty="0" sz="1900" spc="-10">
                <a:latin typeface="宋体"/>
                <a:cs typeface="宋体"/>
              </a:rPr>
              <a:t>品</a:t>
            </a:r>
            <a:r>
              <a:rPr dirty="0" sz="1900" spc="-10">
                <a:latin typeface="宋体"/>
                <a:cs typeface="宋体"/>
              </a:rPr>
              <a:t>家</a:t>
            </a:r>
            <a:r>
              <a:rPr dirty="0" sz="1900">
                <a:latin typeface="宋体"/>
                <a:cs typeface="宋体"/>
              </a:rPr>
              <a:t>族</a:t>
            </a:r>
            <a:r>
              <a:rPr dirty="0" sz="1900" spc="-10">
                <a:latin typeface="宋体"/>
                <a:cs typeface="宋体"/>
              </a:rPr>
              <a:t>包</a:t>
            </a:r>
            <a:r>
              <a:rPr dirty="0" sz="1900">
                <a:latin typeface="宋体"/>
                <a:cs typeface="宋体"/>
              </a:rPr>
              <a:t>括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15" b="1">
                <a:latin typeface="Times New Roman"/>
                <a:cs typeface="Times New Roman"/>
              </a:rPr>
              <a:t>a</a:t>
            </a:r>
            <a:r>
              <a:rPr dirty="0" sz="1900" spc="-10" b="1">
                <a:latin typeface="Times New Roman"/>
                <a:cs typeface="Times New Roman"/>
              </a:rPr>
              <a:t>l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spc="-20" b="1">
                <a:latin typeface="Times New Roman"/>
                <a:cs typeface="Times New Roman"/>
              </a:rPr>
              <a:t>s</a:t>
            </a:r>
            <a:r>
              <a:rPr dirty="0" sz="1900" spc="-10" b="1">
                <a:latin typeface="Times New Roman"/>
                <a:cs typeface="Times New Roman"/>
              </a:rPr>
              <a:t>f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5" b="1">
                <a:latin typeface="Times New Roman"/>
                <a:cs typeface="Times New Roman"/>
              </a:rPr>
              <a:t>c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b="1">
                <a:latin typeface="Times New Roman"/>
                <a:cs typeface="Times New Roman"/>
              </a:rPr>
              <a:t>.</a:t>
            </a:r>
            <a:r>
              <a:rPr dirty="0" sz="1900" spc="-15" b="1">
                <a:latin typeface="Times New Roman"/>
                <a:cs typeface="Times New Roman"/>
              </a:rPr>
              <a:t>c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20" b="1">
                <a:latin typeface="Times New Roman"/>
                <a:cs typeface="Times New Roman"/>
              </a:rPr>
              <a:t>m</a:t>
            </a:r>
            <a:r>
              <a:rPr dirty="0" sz="1900" spc="-10">
                <a:latin typeface="宋体"/>
                <a:cs typeface="宋体"/>
              </a:rPr>
              <a:t>和</a:t>
            </a:r>
            <a:r>
              <a:rPr dirty="0" sz="1900" spc="-15" b="1">
                <a:latin typeface="Times New Roman"/>
                <a:cs typeface="Times New Roman"/>
              </a:rPr>
              <a:t>S</a:t>
            </a:r>
            <a:r>
              <a:rPr dirty="0" sz="1900" spc="-5" b="1">
                <a:latin typeface="Times New Roman"/>
                <a:cs typeface="Times New Roman"/>
              </a:rPr>
              <a:t>u</a:t>
            </a:r>
            <a:r>
              <a:rPr dirty="0" sz="1900" spc="-5" b="1">
                <a:latin typeface="Times New Roman"/>
                <a:cs typeface="Times New Roman"/>
              </a:rPr>
              <a:t>p</a:t>
            </a:r>
            <a:r>
              <a:rPr dirty="0" sz="1900" spc="-15" b="1">
                <a:latin typeface="Times New Roman"/>
                <a:cs typeface="Times New Roman"/>
              </a:rPr>
              <a:t>p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0" b="1">
                <a:latin typeface="Times New Roman"/>
                <a:cs typeface="Times New Roman"/>
              </a:rPr>
              <a:t>t</a:t>
            </a:r>
            <a:r>
              <a:rPr dirty="0" sz="1900" spc="-10" b="1">
                <a:latin typeface="Times New Roman"/>
                <a:cs typeface="Times New Roman"/>
              </a:rPr>
              <a:t>f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5" b="1">
                <a:latin typeface="Times New Roman"/>
                <a:cs typeface="Times New Roman"/>
              </a:rPr>
              <a:t>c</a:t>
            </a:r>
            <a:r>
              <a:rPr dirty="0" sz="1900" spc="-15" b="1">
                <a:latin typeface="Times New Roman"/>
                <a:cs typeface="Times New Roman"/>
              </a:rPr>
              <a:t>e</a:t>
            </a:r>
            <a:r>
              <a:rPr dirty="0" sz="1900" b="1">
                <a:latin typeface="Times New Roman"/>
                <a:cs typeface="Times New Roman"/>
              </a:rPr>
              <a:t>.</a:t>
            </a:r>
            <a:r>
              <a:rPr dirty="0" sz="1900" spc="-15" b="1">
                <a:latin typeface="Times New Roman"/>
                <a:cs typeface="Times New Roman"/>
              </a:rPr>
              <a:t>c</a:t>
            </a:r>
            <a:r>
              <a:rPr dirty="0" sz="1900" spc="-15" b="1">
                <a:latin typeface="Times New Roman"/>
                <a:cs typeface="Times New Roman"/>
              </a:rPr>
              <a:t>o</a:t>
            </a:r>
            <a:r>
              <a:rPr dirty="0" sz="1900" spc="-20" b="1">
                <a:latin typeface="Times New Roman"/>
                <a:cs typeface="Times New Roman"/>
              </a:rPr>
              <a:t>m</a:t>
            </a:r>
            <a:r>
              <a:rPr dirty="0" sz="1900" spc="-20"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82118" y="3418332"/>
            <a:ext cx="5024628" cy="2822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57631" y="1998979"/>
            <a:ext cx="281432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http://</a:t>
            </a:r>
            <a:r>
              <a:rPr dirty="0" sz="1900" spc="-5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www</a:t>
            </a:r>
            <a:r>
              <a:rPr dirty="0" sz="1900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.</a:t>
            </a:r>
            <a:r>
              <a:rPr dirty="0" sz="1900" spc="-20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s</a:t>
            </a:r>
            <a:r>
              <a:rPr dirty="0" sz="1900" spc="-15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dirty="0" sz="1900" spc="-10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l</a:t>
            </a:r>
            <a:r>
              <a:rPr dirty="0" sz="1900" spc="-15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e</a:t>
            </a:r>
            <a:r>
              <a:rPr dirty="0" sz="1900" spc="-20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s</a:t>
            </a:r>
            <a:r>
              <a:rPr dirty="0" sz="1900" spc="-10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f</a:t>
            </a:r>
            <a:r>
              <a:rPr dirty="0" sz="1900" spc="-15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orce</a:t>
            </a:r>
            <a:r>
              <a:rPr dirty="0" sz="1900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.</a:t>
            </a:r>
            <a:r>
              <a:rPr dirty="0" sz="1900" spc="-15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co</a:t>
            </a:r>
            <a:r>
              <a:rPr dirty="0" sz="1900" spc="-15" b="1">
                <a:solidFill>
                  <a:srgbClr val="689DE9"/>
                </a:solidFill>
                <a:latin typeface="Times New Roman"/>
                <a:cs typeface="Times New Roman"/>
                <a:hlinkClick r:id="rId3"/>
              </a:rPr>
              <a:t>m/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 marL="71755">
              <a:lnSpc>
                <a:spcPct val="100000"/>
              </a:lnSpc>
            </a:pP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aa</a:t>
            </a: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20" b="0">
                <a:solidFill>
                  <a:srgbClr val="36389B"/>
                </a:solidFill>
              </a:rPr>
              <a:t>成</a:t>
            </a:r>
            <a:r>
              <a:rPr dirty="0" sz="2800" spc="-10" b="0">
                <a:solidFill>
                  <a:srgbClr val="36389B"/>
                </a:solidFill>
              </a:rPr>
              <a:t>功</a:t>
            </a:r>
            <a:r>
              <a:rPr dirty="0" sz="2800" spc="-20" b="0">
                <a:solidFill>
                  <a:srgbClr val="36389B"/>
                </a:solidFill>
              </a:rPr>
              <a:t>案例</a:t>
            </a:r>
            <a:r>
              <a:rPr dirty="0" sz="2800" spc="-15">
                <a:solidFill>
                  <a:srgbClr val="36389B"/>
                </a:solidFill>
                <a:latin typeface="Times New Roman"/>
                <a:cs typeface="Times New Roman"/>
              </a:rPr>
              <a:t>-S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800" spc="-15">
                <a:solidFill>
                  <a:srgbClr val="36389B"/>
                </a:solidFill>
                <a:latin typeface="Times New Roman"/>
                <a:cs typeface="Times New Roman"/>
              </a:rPr>
              <a:t>sf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rce</a:t>
            </a:r>
            <a:r>
              <a:rPr dirty="0" sz="2800" spc="-15">
                <a:solidFill>
                  <a:srgbClr val="36389B"/>
                </a:solidFill>
                <a:latin typeface="Times New Roman"/>
                <a:cs typeface="Times New Roman"/>
              </a:rPr>
              <a:t>.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135" rIns="0" bIns="0" rtlCol="0" vert="horz">
            <a:spAutoFit/>
          </a:bodyPr>
          <a:lstStyle/>
          <a:p>
            <a:pPr>
              <a:lnSpc>
                <a:spcPts val="3295"/>
              </a:lnSpc>
            </a:pPr>
            <a:r>
              <a:rPr dirty="0" sz="2800" spc="-20" b="0">
                <a:solidFill>
                  <a:srgbClr val="36389B"/>
                </a:solidFill>
              </a:rPr>
              <a:t>云计算</a:t>
            </a:r>
            <a:r>
              <a:rPr dirty="0" sz="2800" spc="-10" b="0">
                <a:solidFill>
                  <a:srgbClr val="36389B"/>
                </a:solidFill>
              </a:rPr>
              <a:t>的</a:t>
            </a:r>
            <a:r>
              <a:rPr dirty="0" sz="2800" spc="-20" b="0">
                <a:solidFill>
                  <a:srgbClr val="36389B"/>
                </a:solidFill>
              </a:rPr>
              <a:t>服务</a:t>
            </a:r>
            <a:r>
              <a:rPr dirty="0" sz="2800" spc="-30" b="0">
                <a:solidFill>
                  <a:srgbClr val="36389B"/>
                </a:solidFill>
              </a:rPr>
              <a:t>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1761622" y="2337816"/>
            <a:ext cx="7168895" cy="3528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1264" y="1420367"/>
            <a:ext cx="6388735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25">
                <a:solidFill>
                  <a:srgbClr val="36389B"/>
                </a:solidFill>
                <a:latin typeface="Arial Unicode MS"/>
                <a:cs typeface="Arial Unicode MS"/>
              </a:rPr>
              <a:t>4</a:t>
            </a:r>
            <a:r>
              <a:rPr dirty="0" sz="2700" spc="-5">
                <a:solidFill>
                  <a:srgbClr val="36389B"/>
                </a:solidFill>
                <a:latin typeface="Arial Unicode MS"/>
                <a:cs typeface="Arial Unicode MS"/>
              </a:rPr>
              <a:t>、仧计算乩了案例（</a:t>
            </a:r>
            <a:r>
              <a:rPr dirty="0" sz="2700" spc="-440">
                <a:solidFill>
                  <a:srgbClr val="36389B"/>
                </a:solidFill>
                <a:latin typeface="Arial Unicode MS"/>
                <a:cs typeface="Arial Unicode MS"/>
              </a:rPr>
              <a:t>1</a:t>
            </a:r>
            <a:r>
              <a:rPr dirty="0" sz="2700" spc="-5">
                <a:solidFill>
                  <a:srgbClr val="36389B"/>
                </a:solidFill>
                <a:latin typeface="Arial Unicode MS"/>
                <a:cs typeface="Arial Unicode MS"/>
              </a:rPr>
              <a:t>）：</a:t>
            </a:r>
            <a:r>
              <a:rPr dirty="0" sz="2700" spc="-125">
                <a:solidFill>
                  <a:srgbClr val="36389B"/>
                </a:solidFill>
                <a:latin typeface="Arial Unicode MS"/>
                <a:cs typeface="Arial Unicode MS"/>
              </a:rPr>
              <a:t>G</a:t>
            </a:r>
            <a:r>
              <a:rPr dirty="0" sz="2700" spc="40">
                <a:solidFill>
                  <a:srgbClr val="36389B"/>
                </a:solidFill>
                <a:latin typeface="Arial Unicode MS"/>
                <a:cs typeface="Arial Unicode MS"/>
              </a:rPr>
              <a:t>I</a:t>
            </a:r>
            <a:r>
              <a:rPr dirty="0" sz="2700" spc="-135">
                <a:solidFill>
                  <a:srgbClr val="36389B"/>
                </a:solidFill>
                <a:latin typeface="Arial Unicode MS"/>
                <a:cs typeface="Arial Unicode MS"/>
              </a:rPr>
              <a:t>G</a:t>
            </a:r>
            <a:r>
              <a:rPr dirty="0" sz="2700" spc="-2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2700" spc="-40">
                <a:solidFill>
                  <a:srgbClr val="36389B"/>
                </a:solidFill>
                <a:latin typeface="Arial Unicode MS"/>
                <a:cs typeface="Arial Unicode MS"/>
              </a:rPr>
              <a:t>V</a:t>
            </a:r>
            <a:r>
              <a:rPr dirty="0" sz="2700" spc="135">
                <a:solidFill>
                  <a:srgbClr val="36389B"/>
                </a:solidFill>
                <a:latin typeface="Arial Unicode MS"/>
                <a:cs typeface="Arial Unicode MS"/>
              </a:rPr>
              <a:t>O</a:t>
            </a:r>
            <a:r>
              <a:rPr dirty="0" sz="2700" spc="-40">
                <a:solidFill>
                  <a:srgbClr val="36389B"/>
                </a:solidFill>
                <a:latin typeface="Arial Unicode MS"/>
                <a:cs typeface="Arial Unicode MS"/>
              </a:rPr>
              <a:t>X</a:t>
            </a:r>
            <a:r>
              <a:rPr dirty="0" sz="2700" spc="-5">
                <a:solidFill>
                  <a:srgbClr val="36389B"/>
                </a:solidFill>
                <a:latin typeface="Arial Unicode MS"/>
                <a:cs typeface="Arial Unicode MS"/>
              </a:rPr>
              <a:t>公</a:t>
            </a:r>
            <a:r>
              <a:rPr dirty="0" sz="2700">
                <a:solidFill>
                  <a:srgbClr val="36389B"/>
                </a:solidFill>
                <a:latin typeface="Arial Unicode MS"/>
                <a:cs typeface="Arial Unicode MS"/>
              </a:rPr>
              <a:t>司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36397" y="2028444"/>
            <a:ext cx="5335523" cy="4003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92056" y="1420367"/>
            <a:ext cx="5906770" cy="433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>
                <a:solidFill>
                  <a:srgbClr val="36389B"/>
                </a:solidFill>
                <a:latin typeface="Arial Unicode MS"/>
                <a:cs typeface="Arial Unicode MS"/>
              </a:rPr>
              <a:t>仧计算乩了案例（</a:t>
            </a:r>
            <a:r>
              <a:rPr dirty="0" sz="2700" spc="25">
                <a:solidFill>
                  <a:srgbClr val="36389B"/>
                </a:solidFill>
                <a:latin typeface="Arial Unicode MS"/>
                <a:cs typeface="Arial Unicode MS"/>
              </a:rPr>
              <a:t>2</a:t>
            </a:r>
            <a:r>
              <a:rPr dirty="0" sz="2700" spc="-5">
                <a:solidFill>
                  <a:srgbClr val="36389B"/>
                </a:solidFill>
                <a:latin typeface="Arial Unicode MS"/>
                <a:cs typeface="Arial Unicode MS"/>
              </a:rPr>
              <a:t>）</a:t>
            </a:r>
            <a:r>
              <a:rPr dirty="0" sz="2700">
                <a:solidFill>
                  <a:srgbClr val="36389B"/>
                </a:solidFill>
                <a:latin typeface="Arial Unicode MS"/>
                <a:cs typeface="Arial Unicode MS"/>
              </a:rPr>
              <a:t>：</a:t>
            </a:r>
            <a:r>
              <a:rPr dirty="0" sz="2700" spc="-95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2700" spc="-64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2700" spc="35">
                <a:solidFill>
                  <a:srgbClr val="36389B"/>
                </a:solidFill>
                <a:latin typeface="Arial Unicode MS"/>
                <a:cs typeface="Arial Unicode MS"/>
              </a:rPr>
              <a:t>m</a:t>
            </a:r>
            <a:r>
              <a:rPr dirty="0" sz="2700" spc="-30">
                <a:solidFill>
                  <a:srgbClr val="36389B"/>
                </a:solidFill>
                <a:latin typeface="Arial Unicode MS"/>
                <a:cs typeface="Arial Unicode MS"/>
              </a:rPr>
              <a:t>u</a:t>
            </a:r>
            <a:r>
              <a:rPr dirty="0" sz="2700" spc="-145">
                <a:solidFill>
                  <a:srgbClr val="36389B"/>
                </a:solidFill>
                <a:latin typeface="Arial Unicode MS"/>
                <a:cs typeface="Arial Unicode MS"/>
              </a:rPr>
              <a:t>g</a:t>
            </a:r>
            <a:r>
              <a:rPr dirty="0" sz="2700" spc="305">
                <a:solidFill>
                  <a:srgbClr val="36389B"/>
                </a:solidFill>
                <a:latin typeface="Arial Unicode MS"/>
                <a:cs typeface="Arial Unicode MS"/>
              </a:rPr>
              <a:t>M</a:t>
            </a:r>
            <a:r>
              <a:rPr dirty="0" sz="2700" spc="-30">
                <a:solidFill>
                  <a:srgbClr val="36389B"/>
                </a:solidFill>
                <a:latin typeface="Arial Unicode MS"/>
                <a:cs typeface="Arial Unicode MS"/>
              </a:rPr>
              <a:t>u</a:t>
            </a:r>
            <a:r>
              <a:rPr dirty="0" sz="2700" spc="-160">
                <a:solidFill>
                  <a:srgbClr val="36389B"/>
                </a:solidFill>
                <a:latin typeface="Arial Unicode MS"/>
                <a:cs typeface="Arial Unicode MS"/>
              </a:rPr>
              <a:t>g</a:t>
            </a:r>
            <a:r>
              <a:rPr dirty="0" sz="2700" spc="-5">
                <a:solidFill>
                  <a:srgbClr val="36389B"/>
                </a:solidFill>
                <a:latin typeface="Arial Unicode MS"/>
                <a:cs typeface="Arial Unicode MS"/>
              </a:rPr>
              <a:t>公</a:t>
            </a:r>
            <a:r>
              <a:rPr dirty="0" sz="2700">
                <a:solidFill>
                  <a:srgbClr val="36389B"/>
                </a:solidFill>
                <a:latin typeface="Arial Unicode MS"/>
                <a:cs typeface="Arial Unicode MS"/>
              </a:rPr>
              <a:t>司</a:t>
            </a:r>
            <a:endParaRPr sz="27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8486" y="2141219"/>
            <a:ext cx="5448300" cy="3685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4916" y="1386331"/>
            <a:ext cx="5859780" cy="496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仧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计算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乩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了案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例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（</a:t>
            </a:r>
            <a:r>
              <a:rPr dirty="0" sz="3100" spc="30">
                <a:solidFill>
                  <a:srgbClr val="36389B"/>
                </a:solidFill>
                <a:latin typeface="Arial Unicode MS"/>
                <a:cs typeface="Arial Unicode MS"/>
              </a:rPr>
              <a:t>3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）</a:t>
            </a:r>
            <a:r>
              <a:rPr dirty="0" sz="3100" spc="-35">
                <a:solidFill>
                  <a:srgbClr val="36389B"/>
                </a:solidFill>
                <a:latin typeface="Arial Unicode MS"/>
                <a:cs typeface="Arial Unicode MS"/>
              </a:rPr>
              <a:t>：</a:t>
            </a:r>
            <a:r>
              <a:rPr dirty="0" sz="3100" spc="-100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纽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仝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时</a:t>
            </a:r>
            <a:r>
              <a:rPr dirty="0" sz="3100" spc="-35">
                <a:solidFill>
                  <a:srgbClr val="36389B"/>
                </a:solidFill>
                <a:latin typeface="Arial Unicode MS"/>
                <a:cs typeface="Arial Unicode MS"/>
              </a:rPr>
              <a:t>报</a:t>
            </a:r>
            <a:endParaRPr sz="31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4167" y="2272643"/>
            <a:ext cx="2934970" cy="2090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99700"/>
              </a:lnSpc>
            </a:pPr>
            <a:r>
              <a:rPr dirty="0" sz="1900" spc="-10">
                <a:latin typeface="Arial"/>
                <a:cs typeface="Arial"/>
              </a:rPr>
              <a:t>•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10">
                <a:latin typeface="宋体"/>
                <a:cs typeface="宋体"/>
              </a:rPr>
              <a:t>使用恸桚</a:t>
            </a:r>
            <a:r>
              <a:rPr dirty="0" sz="1900">
                <a:latin typeface="宋体"/>
                <a:cs typeface="宋体"/>
              </a:rPr>
              <a:t>恨云</a:t>
            </a:r>
            <a:r>
              <a:rPr dirty="0" sz="1900" spc="-10">
                <a:latin typeface="宋体"/>
                <a:cs typeface="宋体"/>
              </a:rPr>
              <a:t>计算服</a:t>
            </a:r>
            <a:r>
              <a:rPr dirty="0" sz="1900">
                <a:latin typeface="宋体"/>
                <a:cs typeface="宋体"/>
              </a:rPr>
              <a:t>务</a:t>
            </a:r>
            <a:r>
              <a:rPr dirty="0" sz="1900" spc="-20">
                <a:latin typeface="宋体"/>
                <a:cs typeface="宋体"/>
              </a:rPr>
              <a:t>在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不到</a:t>
            </a:r>
            <a:r>
              <a:rPr dirty="0" sz="1900" spc="-15" b="1">
                <a:latin typeface="Times New Roman"/>
                <a:cs typeface="Times New Roman"/>
              </a:rPr>
              <a:t>24</a:t>
            </a:r>
            <a:r>
              <a:rPr dirty="0" sz="1900">
                <a:latin typeface="宋体"/>
                <a:cs typeface="宋体"/>
              </a:rPr>
              <a:t>个</a:t>
            </a:r>
            <a:r>
              <a:rPr dirty="0" sz="1900" spc="-10">
                <a:latin typeface="宋体"/>
                <a:cs typeface="宋体"/>
              </a:rPr>
              <a:t>小</a:t>
            </a:r>
            <a:r>
              <a:rPr dirty="0" sz="1900">
                <a:latin typeface="宋体"/>
                <a:cs typeface="宋体"/>
              </a:rPr>
              <a:t>时</a:t>
            </a:r>
            <a:r>
              <a:rPr dirty="0" sz="1900" spc="-10">
                <a:latin typeface="宋体"/>
                <a:cs typeface="宋体"/>
              </a:rPr>
              <a:t>的时间</a:t>
            </a:r>
            <a:r>
              <a:rPr dirty="0" sz="1900">
                <a:latin typeface="宋体"/>
                <a:cs typeface="宋体"/>
              </a:rPr>
              <a:t>枠</a:t>
            </a:r>
            <a:r>
              <a:rPr dirty="0" sz="1900" spc="-10">
                <a:latin typeface="宋体"/>
                <a:cs typeface="宋体"/>
              </a:rPr>
              <a:t>处</a:t>
            </a:r>
            <a:r>
              <a:rPr dirty="0" sz="1900" spc="-20">
                <a:latin typeface="宋体"/>
                <a:cs typeface="宋体"/>
              </a:rPr>
              <a:t>枞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柚</a:t>
            </a:r>
            <a:r>
              <a:rPr dirty="0" sz="1900" spc="-15" b="1">
                <a:latin typeface="Times New Roman"/>
                <a:cs typeface="Times New Roman"/>
              </a:rPr>
              <a:t>1100</a:t>
            </a:r>
            <a:r>
              <a:rPr dirty="0" sz="1900">
                <a:latin typeface="宋体"/>
                <a:cs typeface="宋体"/>
              </a:rPr>
              <a:t>万</a:t>
            </a:r>
            <a:r>
              <a:rPr dirty="0" sz="1900" spc="-10">
                <a:latin typeface="宋体"/>
                <a:cs typeface="宋体"/>
              </a:rPr>
              <a:t>篇</a:t>
            </a:r>
            <a:r>
              <a:rPr dirty="0" sz="1900">
                <a:latin typeface="宋体"/>
                <a:cs typeface="宋体"/>
              </a:rPr>
              <a:t>文</a:t>
            </a:r>
            <a:r>
              <a:rPr dirty="0" sz="1900" spc="-20">
                <a:latin typeface="宋体"/>
                <a:cs typeface="宋体"/>
              </a:rPr>
              <a:t>章</a:t>
            </a:r>
            <a:endParaRPr sz="19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1900" spc="-10">
                <a:latin typeface="Arial"/>
                <a:cs typeface="Arial"/>
              </a:rPr>
              <a:t>•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10">
                <a:latin typeface="宋体"/>
                <a:cs typeface="宋体"/>
              </a:rPr>
              <a:t>枌计花费</a:t>
            </a:r>
            <a:r>
              <a:rPr dirty="0" sz="1900" spc="-15" b="1">
                <a:latin typeface="Times New Roman"/>
                <a:cs typeface="Times New Roman"/>
              </a:rPr>
              <a:t>2</a:t>
            </a:r>
            <a:r>
              <a:rPr dirty="0" sz="1900" b="1">
                <a:latin typeface="Times New Roman"/>
                <a:cs typeface="Times New Roman"/>
              </a:rPr>
              <a:t>40</a:t>
            </a:r>
            <a:r>
              <a:rPr dirty="0" sz="1900" spc="-10">
                <a:latin typeface="宋体"/>
                <a:cs typeface="宋体"/>
              </a:rPr>
              <a:t>美</a:t>
            </a:r>
            <a:r>
              <a:rPr dirty="0" sz="1900" spc="-20">
                <a:latin typeface="宋体"/>
                <a:cs typeface="宋体"/>
              </a:rPr>
              <a:t>元</a:t>
            </a:r>
            <a:endParaRPr sz="1900">
              <a:latin typeface="宋体"/>
              <a:cs typeface="宋体"/>
            </a:endParaRPr>
          </a:p>
          <a:p>
            <a:pPr marL="12700" marR="102235">
              <a:lnSpc>
                <a:spcPts val="2270"/>
              </a:lnSpc>
              <a:spcBef>
                <a:spcPts val="1500"/>
              </a:spcBef>
            </a:pPr>
            <a:r>
              <a:rPr dirty="0" sz="1900" spc="-10">
                <a:latin typeface="Arial"/>
                <a:cs typeface="Arial"/>
              </a:rPr>
              <a:t>•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10">
                <a:latin typeface="宋体"/>
                <a:cs typeface="宋体"/>
              </a:rPr>
              <a:t>如果用自</a:t>
            </a:r>
            <a:r>
              <a:rPr dirty="0" sz="1900">
                <a:latin typeface="宋体"/>
                <a:cs typeface="宋体"/>
              </a:rPr>
              <a:t>己的</a:t>
            </a:r>
            <a:r>
              <a:rPr dirty="0" sz="1900" spc="-10">
                <a:latin typeface="宋体"/>
                <a:cs typeface="宋体"/>
              </a:rPr>
              <a:t>服务器</a:t>
            </a:r>
            <a:r>
              <a:rPr dirty="0" sz="1900">
                <a:latin typeface="宋体"/>
                <a:cs typeface="宋体"/>
              </a:rPr>
              <a:t>，</a:t>
            </a:r>
            <a:r>
              <a:rPr dirty="0" sz="1900" spc="-20">
                <a:latin typeface="宋体"/>
                <a:cs typeface="宋体"/>
              </a:rPr>
              <a:t>总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悹数月</a:t>
            </a:r>
            <a:r>
              <a:rPr dirty="0" sz="1900">
                <a:latin typeface="宋体"/>
                <a:cs typeface="宋体"/>
              </a:rPr>
              <a:t>和</a:t>
            </a:r>
            <a:r>
              <a:rPr dirty="0" sz="1900" spc="-10">
                <a:latin typeface="宋体"/>
                <a:cs typeface="宋体"/>
              </a:rPr>
              <a:t>多</a:t>
            </a:r>
            <a:r>
              <a:rPr dirty="0" sz="1900">
                <a:latin typeface="宋体"/>
                <a:cs typeface="宋体"/>
              </a:rPr>
              <a:t>得</a:t>
            </a:r>
            <a:r>
              <a:rPr dirty="0" sz="1900" spc="-10">
                <a:latin typeface="宋体"/>
                <a:cs typeface="宋体"/>
              </a:rPr>
              <a:t>多的费</a:t>
            </a:r>
            <a:r>
              <a:rPr dirty="0" sz="1900" spc="-20">
                <a:latin typeface="宋体"/>
                <a:cs typeface="宋体"/>
              </a:rPr>
              <a:t>用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7169" y="2045208"/>
            <a:ext cx="2371344" cy="3890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712597" y="2040635"/>
            <a:ext cx="2380615" cy="3900170"/>
          </a:xfrm>
          <a:custGeom>
            <a:avLst/>
            <a:gdLst/>
            <a:ahLst/>
            <a:cxnLst/>
            <a:rect l="l" t="t" r="r" b="b"/>
            <a:pathLst>
              <a:path w="2380615" h="3900170">
                <a:moveTo>
                  <a:pt x="0" y="0"/>
                </a:moveTo>
                <a:lnTo>
                  <a:pt x="0" y="3899915"/>
                </a:lnTo>
                <a:lnTo>
                  <a:pt x="2380487" y="3899915"/>
                </a:lnTo>
                <a:lnTo>
                  <a:pt x="2380487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22864" y="1342135"/>
            <a:ext cx="3399790" cy="496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30">
                <a:solidFill>
                  <a:srgbClr val="36389B"/>
                </a:solidFill>
                <a:latin typeface="Arial Unicode MS"/>
                <a:cs typeface="Arial Unicode MS"/>
              </a:rPr>
              <a:t>4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开仕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仧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计算</a:t>
            </a: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系</a:t>
            </a:r>
            <a:r>
              <a:rPr dirty="0" sz="3100" spc="-35">
                <a:solidFill>
                  <a:srgbClr val="36389B"/>
                </a:solidFill>
                <a:latin typeface="Arial Unicode MS"/>
                <a:cs typeface="Arial Unicode MS"/>
              </a:rPr>
              <a:t>统</a:t>
            </a:r>
            <a:endParaRPr sz="3100">
              <a:latin typeface="Arial Unicode MS"/>
              <a:cs typeface="Arial Unicode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09780" y="2076957"/>
          <a:ext cx="6624320" cy="4022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5115"/>
                <a:gridCol w="3009899"/>
              </a:tblGrid>
              <a:tr h="365759">
                <a:tc>
                  <a:txBody>
                    <a:bodyPr/>
                    <a:lstStyle/>
                    <a:p>
                      <a:pPr marL="946150">
                        <a:lnSpc>
                          <a:spcPct val="100000"/>
                        </a:lnSpc>
                      </a:pPr>
                      <a:r>
                        <a:rPr dirty="0" sz="1900" spc="10">
                          <a:latin typeface="宋体"/>
                          <a:cs typeface="宋体"/>
                        </a:rPr>
                        <a:t>开源云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计</a:t>
                      </a:r>
                      <a:r>
                        <a:rPr dirty="0" sz="1900" spc="10">
                          <a:latin typeface="宋体"/>
                          <a:cs typeface="宋体"/>
                        </a:rPr>
                        <a:t>算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系</a:t>
                      </a:r>
                      <a:r>
                        <a:rPr dirty="0" sz="1900">
                          <a:latin typeface="宋体"/>
                          <a:cs typeface="宋体"/>
                        </a:rPr>
                        <a:t>统</a:t>
                      </a:r>
                      <a:endParaRPr sz="19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4480">
                        <a:lnSpc>
                          <a:spcPct val="100000"/>
                        </a:lnSpc>
                      </a:pPr>
                      <a:r>
                        <a:rPr dirty="0" sz="1900" spc="10">
                          <a:latin typeface="宋体"/>
                          <a:cs typeface="宋体"/>
                        </a:rPr>
                        <a:t>对愓的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商</a:t>
                      </a:r>
                      <a:r>
                        <a:rPr dirty="0" sz="1900" spc="10">
                          <a:latin typeface="宋体"/>
                          <a:cs typeface="宋体"/>
                        </a:rPr>
                        <a:t>用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云</a:t>
                      </a:r>
                      <a:r>
                        <a:rPr dirty="0" sz="1900" spc="10">
                          <a:latin typeface="宋体"/>
                          <a:cs typeface="宋体"/>
                        </a:rPr>
                        <a:t>计算系</a:t>
                      </a:r>
                      <a:r>
                        <a:rPr dirty="0" sz="1900">
                          <a:latin typeface="宋体"/>
                          <a:cs typeface="宋体"/>
                        </a:rPr>
                        <a:t>统</a:t>
                      </a:r>
                      <a:endParaRPr sz="19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235">
                <a:tc>
                  <a:txBody>
                    <a:bodyPr/>
                    <a:lstStyle/>
                    <a:p>
                      <a:pPr marL="1034415">
                        <a:lnSpc>
                          <a:spcPct val="100000"/>
                        </a:lnSpc>
                      </a:pPr>
                      <a:r>
                        <a:rPr dirty="0" sz="1900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oo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S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2490">
                        <a:lnSpc>
                          <a:spcPct val="100000"/>
                        </a:lnSpc>
                      </a:pPr>
                      <a:r>
                        <a:rPr dirty="0" sz="1900" b="1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oog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le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S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marL="734060">
                        <a:lnSpc>
                          <a:spcPct val="100000"/>
                        </a:lnSpc>
                      </a:pPr>
                      <a:r>
                        <a:rPr dirty="0" sz="1900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oo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du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e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3870">
                        <a:lnSpc>
                          <a:spcPct val="100000"/>
                        </a:lnSpc>
                      </a:pPr>
                      <a:r>
                        <a:rPr dirty="0" sz="1900" b="1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oog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le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Ma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du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e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2711">
                <a:tc>
                  <a:txBody>
                    <a:bodyPr/>
                    <a:lstStyle/>
                    <a:p>
                      <a:pPr marL="1022350">
                        <a:lnSpc>
                          <a:spcPct val="100000"/>
                        </a:lnSpc>
                      </a:pPr>
                      <a:r>
                        <a:rPr dirty="0" sz="1900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oo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900" spc="-10" b="1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spc="-10" b="1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e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0">
                        <a:lnSpc>
                          <a:spcPct val="100000"/>
                        </a:lnSpc>
                      </a:pPr>
                      <a:r>
                        <a:rPr dirty="0" sz="1900" b="1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oog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le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-10" b="1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ble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marL="781685">
                        <a:lnSpc>
                          <a:spcPct val="100000"/>
                        </a:lnSpc>
                      </a:pPr>
                      <a:r>
                        <a:rPr dirty="0" sz="1900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oo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 spc="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-20" b="1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ee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r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</a:pPr>
                      <a:r>
                        <a:rPr dirty="0" sz="1900" b="1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oog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le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y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6947">
                <a:tc>
                  <a:txBody>
                    <a:bodyPr/>
                    <a:lstStyle/>
                    <a:p>
                      <a:pPr marL="1394460" marR="233679" indent="-1152525">
                        <a:lnSpc>
                          <a:spcPts val="2270"/>
                        </a:lnSpc>
                      </a:pPr>
                      <a:r>
                        <a:rPr dirty="0" sz="1900" spc="-1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 spc="15" b="1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900" spc="10">
                          <a:latin typeface="宋体"/>
                          <a:cs typeface="宋体"/>
                        </a:rPr>
                        <a:t>、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ly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-1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900" spc="15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>
                          <a:latin typeface="宋体"/>
                          <a:cs typeface="宋体"/>
                        </a:rPr>
                        <a:t>、</a:t>
                      </a:r>
                      <a:r>
                        <a:rPr dirty="0" sz="1900">
                          <a:latin typeface="宋体"/>
                          <a:cs typeface="宋体"/>
                        </a:rPr>
                        <a:t> 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im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us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1530">
                        <a:lnSpc>
                          <a:spcPct val="100000"/>
                        </a:lnSpc>
                      </a:pP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spc="-15" b="1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-1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2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1900" spc="-1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ca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900" spc="15" b="1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us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2494">
                        <a:lnSpc>
                          <a:spcPct val="100000"/>
                        </a:lnSpc>
                      </a:pP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spc="-15" b="1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S3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2711">
                <a:tc>
                  <a:txBody>
                    <a:bodyPr/>
                    <a:lstStyle/>
                    <a:p>
                      <a:pPr marL="850265">
                        <a:lnSpc>
                          <a:spcPct val="100000"/>
                        </a:lnSpc>
                      </a:pPr>
                      <a:r>
                        <a:rPr dirty="0" sz="1900" b="1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ec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nd</a:t>
                      </a:r>
                      <a:r>
                        <a:rPr dirty="0" sz="1900" spc="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Sp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e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8970">
                        <a:lnSpc>
                          <a:spcPct val="100000"/>
                        </a:lnSpc>
                      </a:pPr>
                      <a:r>
                        <a:rPr dirty="0" sz="1900" spc="10">
                          <a:latin typeface="宋体"/>
                          <a:cs typeface="宋体"/>
                        </a:rPr>
                        <a:t>无直接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对</a:t>
                      </a:r>
                      <a:r>
                        <a:rPr dirty="0" sz="1900" spc="10">
                          <a:latin typeface="宋体"/>
                          <a:cs typeface="宋体"/>
                        </a:rPr>
                        <a:t>愓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系</a:t>
                      </a:r>
                      <a:r>
                        <a:rPr dirty="0" sz="1900">
                          <a:latin typeface="宋体"/>
                          <a:cs typeface="宋体"/>
                        </a:rPr>
                        <a:t>统</a:t>
                      </a:r>
                      <a:endParaRPr sz="19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bi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uo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8970">
                        <a:lnSpc>
                          <a:spcPct val="100000"/>
                        </a:lnSpc>
                      </a:pPr>
                      <a:r>
                        <a:rPr dirty="0" sz="1900" spc="10">
                          <a:latin typeface="宋体"/>
                          <a:cs typeface="宋体"/>
                        </a:rPr>
                        <a:t>无直接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对</a:t>
                      </a:r>
                      <a:r>
                        <a:rPr dirty="0" sz="1900" spc="10">
                          <a:latin typeface="宋体"/>
                          <a:cs typeface="宋体"/>
                        </a:rPr>
                        <a:t>愓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系</a:t>
                      </a:r>
                      <a:r>
                        <a:rPr dirty="0" sz="1900">
                          <a:latin typeface="宋体"/>
                          <a:cs typeface="宋体"/>
                        </a:rPr>
                        <a:t>统</a:t>
                      </a:r>
                      <a:endParaRPr sz="19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23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Mo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dirty="0" sz="1900" spc="10" b="1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900" spc="-5" b="1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900" b="1">
                          <a:latin typeface="Times New Roman"/>
                          <a:cs typeface="Times New Roman"/>
                        </a:rPr>
                        <a:t>B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8970">
                        <a:lnSpc>
                          <a:spcPct val="100000"/>
                        </a:lnSpc>
                      </a:pPr>
                      <a:r>
                        <a:rPr dirty="0" sz="1900" spc="10">
                          <a:latin typeface="宋体"/>
                          <a:cs typeface="宋体"/>
                        </a:rPr>
                        <a:t>无直接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对</a:t>
                      </a:r>
                      <a:r>
                        <a:rPr dirty="0" sz="1900" spc="10">
                          <a:latin typeface="宋体"/>
                          <a:cs typeface="宋体"/>
                        </a:rPr>
                        <a:t>愓</a:t>
                      </a:r>
                      <a:r>
                        <a:rPr dirty="0" sz="1900" spc="20">
                          <a:latin typeface="宋体"/>
                          <a:cs typeface="宋体"/>
                        </a:rPr>
                        <a:t>系</a:t>
                      </a:r>
                      <a:r>
                        <a:rPr dirty="0" sz="1900">
                          <a:latin typeface="宋体"/>
                          <a:cs typeface="宋体"/>
                        </a:rPr>
                        <a:t>统</a:t>
                      </a:r>
                      <a:endParaRPr sz="19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00944" y="1021912"/>
            <a:ext cx="3889375" cy="901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431165">
              <a:lnSpc>
                <a:spcPct val="102899"/>
              </a:lnSpc>
            </a:pPr>
            <a:r>
              <a:rPr dirty="0" sz="2800" spc="45">
                <a:solidFill>
                  <a:srgbClr val="36389B"/>
                </a:solidFill>
                <a:latin typeface="Arial Unicode MS"/>
                <a:cs typeface="Arial Unicode MS"/>
              </a:rPr>
              <a:t>5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、</a:t>
            </a:r>
            <a:r>
              <a:rPr dirty="0" sz="2800" spc="-685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2800" spc="-165">
                <a:solidFill>
                  <a:srgbClr val="36389B"/>
                </a:solidFill>
                <a:latin typeface="Arial Unicode MS"/>
                <a:cs typeface="Arial Unicode MS"/>
              </a:rPr>
              <a:t>aa</a:t>
            </a:r>
            <a:r>
              <a:rPr dirty="0" sz="2800" spc="-685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亮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仧计算</a:t>
            </a:r>
            <a:r>
              <a:rPr dirty="0" sz="2800" spc="-30">
                <a:solidFill>
                  <a:srgbClr val="36389B"/>
                </a:solidFill>
                <a:latin typeface="Arial Unicode MS"/>
                <a:cs typeface="Arial Unicode MS"/>
              </a:rPr>
              <a:t>：</a:t>
            </a:r>
            <a:r>
              <a:rPr dirty="0" sz="2800" spc="-10">
                <a:solidFill>
                  <a:srgbClr val="36389B"/>
                </a:solidFill>
                <a:latin typeface="Arial Unicode MS"/>
                <a:cs typeface="Arial Unicode MS"/>
              </a:rPr>
              <a:t> </a:t>
            </a:r>
            <a:r>
              <a:rPr dirty="0" sz="2800" spc="-67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2800" spc="-165">
                <a:solidFill>
                  <a:srgbClr val="36389B"/>
                </a:solidFill>
                <a:latin typeface="Arial Unicode MS"/>
                <a:cs typeface="Arial Unicode MS"/>
              </a:rPr>
              <a:t>aa</a:t>
            </a:r>
            <a:r>
              <a:rPr dirty="0" sz="2800" spc="-67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基础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架构</a:t>
            </a:r>
            <a:r>
              <a:rPr dirty="0" sz="2800" spc="-35" b="1">
                <a:solidFill>
                  <a:srgbClr val="36389B"/>
                </a:solidFill>
                <a:latin typeface="Arial"/>
                <a:cs typeface="Arial"/>
              </a:rPr>
              <a:t>—</a:t>
            </a:r>
            <a:r>
              <a:rPr dirty="0" sz="2800" spc="-45" b="1">
                <a:solidFill>
                  <a:srgbClr val="36389B"/>
                </a:solidFill>
                <a:latin typeface="Arial"/>
                <a:cs typeface="Arial"/>
              </a:rPr>
              <a:t>—</a:t>
            </a:r>
            <a:r>
              <a:rPr dirty="0" sz="2800" spc="-20">
                <a:solidFill>
                  <a:srgbClr val="36389B"/>
                </a:solidFill>
                <a:latin typeface="Arial Unicode MS"/>
                <a:cs typeface="Arial Unicode MS"/>
              </a:rPr>
              <a:t>仧</a:t>
            </a:r>
            <a:r>
              <a:rPr dirty="0" sz="2800" spc="-35">
                <a:solidFill>
                  <a:srgbClr val="36389B"/>
                </a:solidFill>
                <a:latin typeface="Arial Unicode MS"/>
                <a:cs typeface="Arial Unicode MS"/>
              </a:rPr>
              <a:t>计</a:t>
            </a:r>
            <a:r>
              <a:rPr dirty="0" sz="2800" spc="-30">
                <a:solidFill>
                  <a:srgbClr val="36389B"/>
                </a:solidFill>
                <a:latin typeface="Arial Unicode MS"/>
                <a:cs typeface="Arial Unicode MS"/>
              </a:rPr>
              <a:t>算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4710" y="2868167"/>
            <a:ext cx="1456943" cy="2238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101474" y="2869691"/>
            <a:ext cx="1412875" cy="2197735"/>
          </a:xfrm>
          <a:custGeom>
            <a:avLst/>
            <a:gdLst/>
            <a:ahLst/>
            <a:cxnLst/>
            <a:rect l="l" t="t" r="r" b="b"/>
            <a:pathLst>
              <a:path w="1412875" h="2197735">
                <a:moveTo>
                  <a:pt x="1285350" y="2171396"/>
                </a:moveTo>
                <a:lnTo>
                  <a:pt x="1285350" y="26211"/>
                </a:lnTo>
                <a:lnTo>
                  <a:pt x="1268729" y="18454"/>
                </a:lnTo>
                <a:lnTo>
                  <a:pt x="1214990" y="3073"/>
                </a:lnTo>
                <a:lnTo>
                  <a:pt x="1176527" y="0"/>
                </a:lnTo>
                <a:lnTo>
                  <a:pt x="234695" y="0"/>
                </a:lnTo>
                <a:lnTo>
                  <a:pt x="196646" y="3073"/>
                </a:lnTo>
                <a:lnTo>
                  <a:pt x="143375" y="18454"/>
                </a:lnTo>
                <a:lnTo>
                  <a:pt x="96121" y="45305"/>
                </a:lnTo>
                <a:lnTo>
                  <a:pt x="56521" y="81990"/>
                </a:lnTo>
                <a:lnTo>
                  <a:pt x="26211" y="126874"/>
                </a:lnTo>
                <a:lnTo>
                  <a:pt x="6825" y="178321"/>
                </a:lnTo>
                <a:lnTo>
                  <a:pt x="0" y="234695"/>
                </a:lnTo>
                <a:lnTo>
                  <a:pt x="0" y="1962911"/>
                </a:lnTo>
                <a:lnTo>
                  <a:pt x="3073" y="2000961"/>
                </a:lnTo>
                <a:lnTo>
                  <a:pt x="18454" y="2054232"/>
                </a:lnTo>
                <a:lnTo>
                  <a:pt x="45305" y="2101486"/>
                </a:lnTo>
                <a:lnTo>
                  <a:pt x="81990" y="2141086"/>
                </a:lnTo>
                <a:lnTo>
                  <a:pt x="126874" y="2171396"/>
                </a:lnTo>
                <a:lnTo>
                  <a:pt x="178321" y="2190782"/>
                </a:lnTo>
                <a:lnTo>
                  <a:pt x="234695" y="2197607"/>
                </a:lnTo>
                <a:lnTo>
                  <a:pt x="1176527" y="2197607"/>
                </a:lnTo>
                <a:lnTo>
                  <a:pt x="1214990" y="2194534"/>
                </a:lnTo>
                <a:lnTo>
                  <a:pt x="1268729" y="2179153"/>
                </a:lnTo>
                <a:lnTo>
                  <a:pt x="1285350" y="2171396"/>
                </a:lnTo>
                <a:close/>
              </a:path>
              <a:path w="1412875" h="2197735">
                <a:moveTo>
                  <a:pt x="1343786" y="2128837"/>
                </a:moveTo>
                <a:lnTo>
                  <a:pt x="1343786" y="68770"/>
                </a:lnTo>
                <a:lnTo>
                  <a:pt x="1330503" y="56521"/>
                </a:lnTo>
                <a:lnTo>
                  <a:pt x="1316297" y="45305"/>
                </a:lnTo>
                <a:lnTo>
                  <a:pt x="1301226" y="35181"/>
                </a:lnTo>
                <a:lnTo>
                  <a:pt x="1301226" y="2162426"/>
                </a:lnTo>
                <a:lnTo>
                  <a:pt x="1316297" y="2152302"/>
                </a:lnTo>
                <a:lnTo>
                  <a:pt x="1330503" y="2141086"/>
                </a:lnTo>
                <a:lnTo>
                  <a:pt x="1343786" y="2128837"/>
                </a:lnTo>
                <a:close/>
              </a:path>
              <a:path w="1412875" h="2197735">
                <a:moveTo>
                  <a:pt x="1412747" y="1962911"/>
                </a:moveTo>
                <a:lnTo>
                  <a:pt x="1412747" y="234695"/>
                </a:lnTo>
                <a:lnTo>
                  <a:pt x="1411969" y="215457"/>
                </a:lnTo>
                <a:lnTo>
                  <a:pt x="1400763" y="160544"/>
                </a:lnTo>
                <a:lnTo>
                  <a:pt x="1377500" y="111103"/>
                </a:lnTo>
                <a:lnTo>
                  <a:pt x="1356087" y="81990"/>
                </a:lnTo>
                <a:lnTo>
                  <a:pt x="1356087" y="2115617"/>
                </a:lnTo>
                <a:lnTo>
                  <a:pt x="1386495" y="2070733"/>
                </a:lnTo>
                <a:lnTo>
                  <a:pt x="1405917" y="2019286"/>
                </a:lnTo>
                <a:lnTo>
                  <a:pt x="1412747" y="1962911"/>
                </a:lnTo>
                <a:close/>
              </a:path>
            </a:pathLst>
          </a:custGeom>
          <a:solidFill>
            <a:srgbClr val="3CA0E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118237" y="4491227"/>
            <a:ext cx="1394459" cy="557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118237" y="2891027"/>
            <a:ext cx="1394459" cy="5562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090806" y="5106923"/>
            <a:ext cx="1455419" cy="682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118237" y="5126735"/>
            <a:ext cx="1394459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587630" y="2625851"/>
            <a:ext cx="431800" cy="506095"/>
          </a:xfrm>
          <a:custGeom>
            <a:avLst/>
            <a:gdLst/>
            <a:ahLst/>
            <a:cxnLst/>
            <a:rect l="l" t="t" r="r" b="b"/>
            <a:pathLst>
              <a:path w="431800" h="506094">
                <a:moveTo>
                  <a:pt x="431291" y="252983"/>
                </a:moveTo>
                <a:lnTo>
                  <a:pt x="428483" y="211829"/>
                </a:lnTo>
                <a:lnTo>
                  <a:pt x="420343" y="172833"/>
                </a:lnTo>
                <a:lnTo>
                  <a:pt x="407302" y="136507"/>
                </a:lnTo>
                <a:lnTo>
                  <a:pt x="379491" y="88145"/>
                </a:lnTo>
                <a:lnTo>
                  <a:pt x="343070" y="48670"/>
                </a:lnTo>
                <a:lnTo>
                  <a:pt x="299489" y="19811"/>
                </a:lnTo>
                <a:lnTo>
                  <a:pt x="250199" y="3297"/>
                </a:lnTo>
                <a:lnTo>
                  <a:pt x="214883" y="0"/>
                </a:lnTo>
                <a:lnTo>
                  <a:pt x="197233" y="835"/>
                </a:lnTo>
                <a:lnTo>
                  <a:pt x="146889" y="12850"/>
                </a:lnTo>
                <a:lnTo>
                  <a:pt x="101605" y="37786"/>
                </a:lnTo>
                <a:lnTo>
                  <a:pt x="62864" y="73913"/>
                </a:lnTo>
                <a:lnTo>
                  <a:pt x="32148" y="119505"/>
                </a:lnTo>
                <a:lnTo>
                  <a:pt x="10936" y="172833"/>
                </a:lnTo>
                <a:lnTo>
                  <a:pt x="2807" y="211829"/>
                </a:lnTo>
                <a:lnTo>
                  <a:pt x="0" y="252983"/>
                </a:lnTo>
                <a:lnTo>
                  <a:pt x="710" y="273592"/>
                </a:lnTo>
                <a:lnTo>
                  <a:pt x="6233" y="313442"/>
                </a:lnTo>
                <a:lnTo>
                  <a:pt x="16859" y="351020"/>
                </a:lnTo>
                <a:lnTo>
                  <a:pt x="41404" y="401945"/>
                </a:lnTo>
                <a:lnTo>
                  <a:pt x="74960" y="444724"/>
                </a:lnTo>
                <a:lnTo>
                  <a:pt x="116046" y="477534"/>
                </a:lnTo>
                <a:lnTo>
                  <a:pt x="163181" y="498556"/>
                </a:lnTo>
                <a:lnTo>
                  <a:pt x="214883" y="505967"/>
                </a:lnTo>
                <a:lnTo>
                  <a:pt x="232751" y="505121"/>
                </a:lnTo>
                <a:lnTo>
                  <a:pt x="283622" y="492971"/>
                </a:lnTo>
                <a:lnTo>
                  <a:pt x="329267" y="467817"/>
                </a:lnTo>
                <a:lnTo>
                  <a:pt x="368236" y="431482"/>
                </a:lnTo>
                <a:lnTo>
                  <a:pt x="399078" y="385785"/>
                </a:lnTo>
                <a:lnTo>
                  <a:pt x="420343" y="332548"/>
                </a:lnTo>
                <a:lnTo>
                  <a:pt x="428483" y="293767"/>
                </a:lnTo>
                <a:lnTo>
                  <a:pt x="431291" y="252983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592202" y="2628900"/>
            <a:ext cx="417575" cy="489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601346" y="2638044"/>
            <a:ext cx="387095" cy="4450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624486" y="2650235"/>
            <a:ext cx="343923" cy="3611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710572" y="2663950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61109" y="2865119"/>
            <a:ext cx="1495043" cy="22387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783969" y="2907387"/>
            <a:ext cx="1450975" cy="2161540"/>
          </a:xfrm>
          <a:custGeom>
            <a:avLst/>
            <a:gdLst/>
            <a:ahLst/>
            <a:cxnLst/>
            <a:rect l="l" t="t" r="r" b="b"/>
            <a:pathLst>
              <a:path w="1450975" h="2161540">
                <a:moveTo>
                  <a:pt x="99084" y="2114863"/>
                </a:moveTo>
                <a:lnTo>
                  <a:pt x="99084" y="10402"/>
                </a:lnTo>
                <a:lnTo>
                  <a:pt x="84503" y="21924"/>
                </a:lnTo>
                <a:lnTo>
                  <a:pt x="70865" y="34504"/>
                </a:lnTo>
                <a:lnTo>
                  <a:pt x="36236" y="77958"/>
                </a:lnTo>
                <a:lnTo>
                  <a:pt x="12326" y="128664"/>
                </a:lnTo>
                <a:lnTo>
                  <a:pt x="3163" y="165659"/>
                </a:lnTo>
                <a:lnTo>
                  <a:pt x="0" y="204620"/>
                </a:lnTo>
                <a:lnTo>
                  <a:pt x="0" y="1920644"/>
                </a:lnTo>
                <a:lnTo>
                  <a:pt x="3163" y="1959605"/>
                </a:lnTo>
                <a:lnTo>
                  <a:pt x="12326" y="1996600"/>
                </a:lnTo>
                <a:lnTo>
                  <a:pt x="36236" y="2047307"/>
                </a:lnTo>
                <a:lnTo>
                  <a:pt x="70865" y="2090761"/>
                </a:lnTo>
                <a:lnTo>
                  <a:pt x="99084" y="2114863"/>
                </a:lnTo>
                <a:close/>
              </a:path>
              <a:path w="1450975" h="2161540">
                <a:moveTo>
                  <a:pt x="1320015" y="2134484"/>
                </a:moveTo>
                <a:lnTo>
                  <a:pt x="1320015" y="-9219"/>
                </a:lnTo>
                <a:lnTo>
                  <a:pt x="1266855" y="-29150"/>
                </a:lnTo>
                <a:lnTo>
                  <a:pt x="1228444" y="-35370"/>
                </a:lnTo>
                <a:lnTo>
                  <a:pt x="1208531" y="-36171"/>
                </a:lnTo>
                <a:lnTo>
                  <a:pt x="242315" y="-36171"/>
                </a:lnTo>
                <a:lnTo>
                  <a:pt x="202941" y="-33008"/>
                </a:lnTo>
                <a:lnTo>
                  <a:pt x="165616" y="-23857"/>
                </a:lnTo>
                <a:lnTo>
                  <a:pt x="114548" y="0"/>
                </a:lnTo>
                <a:lnTo>
                  <a:pt x="114548" y="2125265"/>
                </a:lnTo>
                <a:lnTo>
                  <a:pt x="165616" y="2149122"/>
                </a:lnTo>
                <a:lnTo>
                  <a:pt x="202941" y="2158274"/>
                </a:lnTo>
                <a:lnTo>
                  <a:pt x="242315" y="2161436"/>
                </a:lnTo>
                <a:lnTo>
                  <a:pt x="1208531" y="2161436"/>
                </a:lnTo>
                <a:lnTo>
                  <a:pt x="1247906" y="2158274"/>
                </a:lnTo>
                <a:lnTo>
                  <a:pt x="1285231" y="2149122"/>
                </a:lnTo>
                <a:lnTo>
                  <a:pt x="1320015" y="2134484"/>
                </a:lnTo>
                <a:close/>
              </a:path>
              <a:path w="1450975" h="2161540">
                <a:moveTo>
                  <a:pt x="1351763" y="2114863"/>
                </a:moveTo>
                <a:lnTo>
                  <a:pt x="1351763" y="10402"/>
                </a:lnTo>
                <a:lnTo>
                  <a:pt x="1336299" y="0"/>
                </a:lnTo>
                <a:lnTo>
                  <a:pt x="1336299" y="2125265"/>
                </a:lnTo>
                <a:lnTo>
                  <a:pt x="1351763" y="2114863"/>
                </a:lnTo>
                <a:close/>
              </a:path>
              <a:path w="1450975" h="2161540">
                <a:moveTo>
                  <a:pt x="1379981" y="2090761"/>
                </a:moveTo>
                <a:lnTo>
                  <a:pt x="1379981" y="34504"/>
                </a:lnTo>
                <a:lnTo>
                  <a:pt x="1366344" y="21924"/>
                </a:lnTo>
                <a:lnTo>
                  <a:pt x="1366344" y="2103340"/>
                </a:lnTo>
                <a:lnTo>
                  <a:pt x="1379981" y="2090761"/>
                </a:lnTo>
                <a:close/>
              </a:path>
              <a:path w="1450975" h="2161540">
                <a:moveTo>
                  <a:pt x="1450847" y="1920644"/>
                </a:moveTo>
                <a:lnTo>
                  <a:pt x="1450847" y="204620"/>
                </a:lnTo>
                <a:lnTo>
                  <a:pt x="1450046" y="184925"/>
                </a:lnTo>
                <a:lnTo>
                  <a:pt x="1443821" y="146885"/>
                </a:lnTo>
                <a:lnTo>
                  <a:pt x="1423854" y="94138"/>
                </a:lnTo>
                <a:lnTo>
                  <a:pt x="1392613" y="48078"/>
                </a:lnTo>
                <a:lnTo>
                  <a:pt x="1392613" y="2077187"/>
                </a:lnTo>
                <a:lnTo>
                  <a:pt x="1423854" y="2031127"/>
                </a:lnTo>
                <a:lnTo>
                  <a:pt x="1443821" y="1978380"/>
                </a:lnTo>
                <a:lnTo>
                  <a:pt x="1450046" y="1940339"/>
                </a:lnTo>
                <a:lnTo>
                  <a:pt x="1450847" y="1920644"/>
                </a:lnTo>
                <a:close/>
              </a:path>
            </a:pathLst>
          </a:custGeom>
          <a:solidFill>
            <a:srgbClr val="72E77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796162" y="4488179"/>
            <a:ext cx="1431035" cy="5577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796162" y="2887979"/>
            <a:ext cx="14310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276221" y="2708306"/>
            <a:ext cx="445134" cy="362585"/>
          </a:xfrm>
          <a:custGeom>
            <a:avLst/>
            <a:gdLst/>
            <a:ahLst/>
            <a:cxnLst/>
            <a:rect l="l" t="t" r="r" b="b"/>
            <a:pathLst>
              <a:path w="445135" h="362585">
                <a:moveTo>
                  <a:pt x="42769" y="281903"/>
                </a:moveTo>
                <a:lnTo>
                  <a:pt x="42769" y="50548"/>
                </a:lnTo>
                <a:lnTo>
                  <a:pt x="33202" y="62994"/>
                </a:lnTo>
                <a:lnTo>
                  <a:pt x="11289" y="104119"/>
                </a:lnTo>
                <a:lnTo>
                  <a:pt x="733" y="149895"/>
                </a:lnTo>
                <a:lnTo>
                  <a:pt x="0" y="165957"/>
                </a:lnTo>
                <a:lnTo>
                  <a:pt x="733" y="182031"/>
                </a:lnTo>
                <a:lnTo>
                  <a:pt x="11289" y="227954"/>
                </a:lnTo>
                <a:lnTo>
                  <a:pt x="33202" y="269350"/>
                </a:lnTo>
                <a:lnTo>
                  <a:pt x="42769" y="281903"/>
                </a:lnTo>
                <a:close/>
              </a:path>
              <a:path w="445135" h="362585">
                <a:moveTo>
                  <a:pt x="105050" y="333009"/>
                </a:moveTo>
                <a:lnTo>
                  <a:pt x="105050" y="0"/>
                </a:lnTo>
                <a:lnTo>
                  <a:pt x="90854" y="8388"/>
                </a:lnTo>
                <a:lnTo>
                  <a:pt x="77472" y="17686"/>
                </a:lnTo>
                <a:lnTo>
                  <a:pt x="64960" y="27845"/>
                </a:lnTo>
                <a:lnTo>
                  <a:pt x="53374" y="38815"/>
                </a:lnTo>
                <a:lnTo>
                  <a:pt x="53374" y="293747"/>
                </a:lnTo>
                <a:lnTo>
                  <a:pt x="64960" y="304832"/>
                </a:lnTo>
                <a:lnTo>
                  <a:pt x="77472" y="315104"/>
                </a:lnTo>
                <a:lnTo>
                  <a:pt x="90854" y="324514"/>
                </a:lnTo>
                <a:lnTo>
                  <a:pt x="105050" y="333009"/>
                </a:lnTo>
                <a:close/>
              </a:path>
              <a:path w="445135" h="362585">
                <a:moveTo>
                  <a:pt x="324331" y="340539"/>
                </a:moveTo>
                <a:lnTo>
                  <a:pt x="324331" y="-7429"/>
                </a:lnTo>
                <a:lnTo>
                  <a:pt x="275660" y="-23471"/>
                </a:lnTo>
                <a:lnTo>
                  <a:pt x="222503" y="-29114"/>
                </a:lnTo>
                <a:lnTo>
                  <a:pt x="204179" y="-28470"/>
                </a:lnTo>
                <a:lnTo>
                  <a:pt x="151961" y="-19214"/>
                </a:lnTo>
                <a:lnTo>
                  <a:pt x="120004" y="340539"/>
                </a:lnTo>
                <a:lnTo>
                  <a:pt x="135659" y="347051"/>
                </a:lnTo>
                <a:lnTo>
                  <a:pt x="186276" y="359970"/>
                </a:lnTo>
                <a:lnTo>
                  <a:pt x="222503" y="362553"/>
                </a:lnTo>
                <a:lnTo>
                  <a:pt x="240622" y="361899"/>
                </a:lnTo>
                <a:lnTo>
                  <a:pt x="292461" y="352495"/>
                </a:lnTo>
                <a:lnTo>
                  <a:pt x="324331" y="340539"/>
                </a:lnTo>
                <a:close/>
              </a:path>
              <a:path w="445135" h="362585">
                <a:moveTo>
                  <a:pt x="445007" y="165957"/>
                </a:moveTo>
                <a:lnTo>
                  <a:pt x="438486" y="118927"/>
                </a:lnTo>
                <a:lnTo>
                  <a:pt x="419990" y="76104"/>
                </a:lnTo>
                <a:lnTo>
                  <a:pt x="391124" y="38815"/>
                </a:lnTo>
                <a:lnTo>
                  <a:pt x="353494" y="8388"/>
                </a:lnTo>
                <a:lnTo>
                  <a:pt x="339281" y="0"/>
                </a:lnTo>
                <a:lnTo>
                  <a:pt x="339281" y="333009"/>
                </a:lnTo>
                <a:lnTo>
                  <a:pt x="379475" y="304832"/>
                </a:lnTo>
                <a:lnTo>
                  <a:pt x="411441" y="269350"/>
                </a:lnTo>
                <a:lnTo>
                  <a:pt x="433571" y="227954"/>
                </a:lnTo>
                <a:lnTo>
                  <a:pt x="444263" y="182031"/>
                </a:lnTo>
                <a:lnTo>
                  <a:pt x="445007" y="165957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280794" y="2625851"/>
            <a:ext cx="429767" cy="489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289938" y="2634995"/>
            <a:ext cx="399287" cy="4434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314759" y="2647188"/>
            <a:ext cx="352693" cy="3596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183268" y="3453382"/>
            <a:ext cx="2967355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6370" marR="6350" indent="-154305">
              <a:lnSpc>
                <a:spcPct val="100000"/>
              </a:lnSpc>
              <a:tabLst>
                <a:tab pos="1729739" algn="l"/>
                <a:tab pos="2036445" algn="l"/>
              </a:tabLst>
            </a:pPr>
            <a:r>
              <a:rPr dirty="0" sz="2400" spc="10">
                <a:latin typeface="宋体"/>
                <a:cs typeface="宋体"/>
              </a:rPr>
              <a:t>分布式</a:t>
            </a:r>
            <a:r>
              <a:rPr dirty="0" sz="2400">
                <a:latin typeface="宋体"/>
                <a:cs typeface="宋体"/>
              </a:rPr>
              <a:t>文</a:t>
            </a:r>
            <a:r>
              <a:rPr dirty="0" sz="2400">
                <a:latin typeface="宋体"/>
                <a:cs typeface="宋体"/>
              </a:rPr>
              <a:t>	</a:t>
            </a:r>
            <a:r>
              <a:rPr dirty="0" sz="2400" spc="10">
                <a:latin typeface="宋体"/>
                <a:cs typeface="宋体"/>
              </a:rPr>
              <a:t>分布式</a:t>
            </a:r>
            <a:r>
              <a:rPr dirty="0" sz="2400">
                <a:latin typeface="宋体"/>
                <a:cs typeface="宋体"/>
              </a:rPr>
              <a:t>数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件存</a:t>
            </a:r>
            <a:r>
              <a:rPr dirty="0" sz="2400">
                <a:latin typeface="宋体"/>
                <a:cs typeface="宋体"/>
              </a:rPr>
              <a:t>储</a:t>
            </a:r>
            <a:r>
              <a:rPr dirty="0" sz="2400">
                <a:latin typeface="宋体"/>
                <a:cs typeface="宋体"/>
              </a:rPr>
              <a:t>		</a:t>
            </a:r>
            <a:r>
              <a:rPr dirty="0" sz="2400" spc="10">
                <a:latin typeface="宋体"/>
                <a:cs typeface="宋体"/>
              </a:rPr>
              <a:t>据</a:t>
            </a:r>
            <a:r>
              <a:rPr dirty="0" sz="2400">
                <a:latin typeface="宋体"/>
                <a:cs typeface="宋体"/>
              </a:rPr>
              <a:t>库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06784" y="2660902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65682" y="5103876"/>
            <a:ext cx="1493519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794638" y="5123688"/>
            <a:ext cx="1431035" cy="6065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503042" y="2868167"/>
            <a:ext cx="1501139" cy="22387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527425" y="2877427"/>
            <a:ext cx="1454150" cy="2196465"/>
          </a:xfrm>
          <a:custGeom>
            <a:avLst/>
            <a:gdLst/>
            <a:ahLst/>
            <a:cxnLst/>
            <a:rect l="l" t="t" r="r" b="b"/>
            <a:pathLst>
              <a:path w="1454150" h="2196465">
                <a:moveTo>
                  <a:pt x="70865" y="2124340"/>
                </a:moveTo>
                <a:lnTo>
                  <a:pt x="70865" y="67702"/>
                </a:lnTo>
                <a:lnTo>
                  <a:pt x="58234" y="81339"/>
                </a:lnTo>
                <a:lnTo>
                  <a:pt x="26993" y="127668"/>
                </a:lnTo>
                <a:lnTo>
                  <a:pt x="7026" y="180828"/>
                </a:lnTo>
                <a:lnTo>
                  <a:pt x="801" y="219239"/>
                </a:lnTo>
                <a:lnTo>
                  <a:pt x="0" y="239152"/>
                </a:lnTo>
                <a:lnTo>
                  <a:pt x="0" y="1952128"/>
                </a:lnTo>
                <a:lnTo>
                  <a:pt x="3163" y="1991544"/>
                </a:lnTo>
                <a:lnTo>
                  <a:pt x="12326" y="2028986"/>
                </a:lnTo>
                <a:lnTo>
                  <a:pt x="36236" y="2080325"/>
                </a:lnTo>
                <a:lnTo>
                  <a:pt x="70865" y="2124340"/>
                </a:lnTo>
                <a:close/>
              </a:path>
              <a:path w="1454150" h="2196465">
                <a:moveTo>
                  <a:pt x="99084" y="2148760"/>
                </a:moveTo>
                <a:lnTo>
                  <a:pt x="99084" y="43507"/>
                </a:lnTo>
                <a:lnTo>
                  <a:pt x="84503" y="55070"/>
                </a:lnTo>
                <a:lnTo>
                  <a:pt x="84503" y="2137085"/>
                </a:lnTo>
                <a:lnTo>
                  <a:pt x="99084" y="2148760"/>
                </a:lnTo>
                <a:close/>
              </a:path>
              <a:path w="1454150" h="2196465">
                <a:moveTo>
                  <a:pt x="147875" y="2176727"/>
                </a:moveTo>
                <a:lnTo>
                  <a:pt x="147875" y="15838"/>
                </a:lnTo>
                <a:lnTo>
                  <a:pt x="130832" y="23829"/>
                </a:lnTo>
                <a:lnTo>
                  <a:pt x="114548" y="33072"/>
                </a:lnTo>
                <a:lnTo>
                  <a:pt x="114548" y="2159302"/>
                </a:lnTo>
                <a:lnTo>
                  <a:pt x="130832" y="2168645"/>
                </a:lnTo>
                <a:lnTo>
                  <a:pt x="147875" y="2176727"/>
                </a:lnTo>
                <a:close/>
              </a:path>
              <a:path w="1454150" h="2196465">
                <a:moveTo>
                  <a:pt x="183992" y="2188849"/>
                </a:moveTo>
                <a:lnTo>
                  <a:pt x="183992" y="3862"/>
                </a:lnTo>
                <a:lnTo>
                  <a:pt x="165616" y="9162"/>
                </a:lnTo>
                <a:lnTo>
                  <a:pt x="165616" y="2183483"/>
                </a:lnTo>
                <a:lnTo>
                  <a:pt x="183992" y="2188849"/>
                </a:lnTo>
                <a:close/>
              </a:path>
              <a:path w="1454150" h="2196465">
                <a:moveTo>
                  <a:pt x="1231492" y="2195155"/>
                </a:moveTo>
                <a:lnTo>
                  <a:pt x="1231492" y="-2362"/>
                </a:lnTo>
                <a:lnTo>
                  <a:pt x="1211579" y="-3163"/>
                </a:lnTo>
                <a:lnTo>
                  <a:pt x="242315" y="-3163"/>
                </a:lnTo>
                <a:lnTo>
                  <a:pt x="222403" y="-2362"/>
                </a:lnTo>
                <a:lnTo>
                  <a:pt x="202941" y="0"/>
                </a:lnTo>
                <a:lnTo>
                  <a:pt x="202941" y="2192761"/>
                </a:lnTo>
                <a:lnTo>
                  <a:pt x="222403" y="2195155"/>
                </a:lnTo>
                <a:lnTo>
                  <a:pt x="242315" y="2195968"/>
                </a:lnTo>
                <a:lnTo>
                  <a:pt x="1211579" y="2195968"/>
                </a:lnTo>
                <a:lnTo>
                  <a:pt x="1231492" y="2195155"/>
                </a:lnTo>
                <a:close/>
              </a:path>
              <a:path w="1454150" h="2196465">
                <a:moveTo>
                  <a:pt x="1269903" y="2188849"/>
                </a:moveTo>
                <a:lnTo>
                  <a:pt x="1269903" y="3862"/>
                </a:lnTo>
                <a:lnTo>
                  <a:pt x="1250954" y="0"/>
                </a:lnTo>
                <a:lnTo>
                  <a:pt x="1250954" y="2192761"/>
                </a:lnTo>
                <a:lnTo>
                  <a:pt x="1269903" y="2188849"/>
                </a:lnTo>
                <a:close/>
              </a:path>
              <a:path w="1454150" h="2196465">
                <a:moveTo>
                  <a:pt x="1323063" y="2168645"/>
                </a:moveTo>
                <a:lnTo>
                  <a:pt x="1323063" y="23829"/>
                </a:lnTo>
                <a:lnTo>
                  <a:pt x="1306020" y="15838"/>
                </a:lnTo>
                <a:lnTo>
                  <a:pt x="1306020" y="2176727"/>
                </a:lnTo>
                <a:lnTo>
                  <a:pt x="1323063" y="2168645"/>
                </a:lnTo>
                <a:close/>
              </a:path>
              <a:path w="1454150" h="2196465">
                <a:moveTo>
                  <a:pt x="1354811" y="2148760"/>
                </a:moveTo>
                <a:lnTo>
                  <a:pt x="1354811" y="43507"/>
                </a:lnTo>
                <a:lnTo>
                  <a:pt x="1339347" y="33072"/>
                </a:lnTo>
                <a:lnTo>
                  <a:pt x="1339347" y="2159302"/>
                </a:lnTo>
                <a:lnTo>
                  <a:pt x="1354811" y="2148760"/>
                </a:lnTo>
                <a:close/>
              </a:path>
              <a:path w="1454150" h="2196465">
                <a:moveTo>
                  <a:pt x="1453895" y="1952128"/>
                </a:moveTo>
                <a:lnTo>
                  <a:pt x="1453895" y="239152"/>
                </a:lnTo>
                <a:lnTo>
                  <a:pt x="1453094" y="219239"/>
                </a:lnTo>
                <a:lnTo>
                  <a:pt x="1446869" y="180828"/>
                </a:lnTo>
                <a:lnTo>
                  <a:pt x="1426902" y="127668"/>
                </a:lnTo>
                <a:lnTo>
                  <a:pt x="1395661" y="81339"/>
                </a:lnTo>
                <a:lnTo>
                  <a:pt x="1369392" y="55070"/>
                </a:lnTo>
                <a:lnTo>
                  <a:pt x="1369392" y="2137085"/>
                </a:lnTo>
                <a:lnTo>
                  <a:pt x="1407224" y="2095896"/>
                </a:lnTo>
                <a:lnTo>
                  <a:pt x="1434893" y="2046806"/>
                </a:lnTo>
                <a:lnTo>
                  <a:pt x="1446869" y="2010544"/>
                </a:lnTo>
                <a:lnTo>
                  <a:pt x="1453094" y="1972051"/>
                </a:lnTo>
                <a:lnTo>
                  <a:pt x="1453895" y="1952128"/>
                </a:lnTo>
                <a:close/>
              </a:path>
            </a:pathLst>
          </a:custGeom>
          <a:solidFill>
            <a:srgbClr val="E9E06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538094" y="4491227"/>
            <a:ext cx="1435607" cy="5577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538094" y="2891027"/>
            <a:ext cx="1435607" cy="5562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019677" y="2629149"/>
            <a:ext cx="445134" cy="502920"/>
          </a:xfrm>
          <a:custGeom>
            <a:avLst/>
            <a:gdLst/>
            <a:ahLst/>
            <a:cxnLst/>
            <a:rect l="l" t="t" r="r" b="b"/>
            <a:pathLst>
              <a:path w="445135" h="502919">
                <a:moveTo>
                  <a:pt x="77472" y="441426"/>
                </a:moveTo>
                <a:lnTo>
                  <a:pt x="77472" y="57436"/>
                </a:lnTo>
                <a:lnTo>
                  <a:pt x="64960" y="70616"/>
                </a:lnTo>
                <a:lnTo>
                  <a:pt x="53374" y="84847"/>
                </a:lnTo>
                <a:lnTo>
                  <a:pt x="24729" y="133209"/>
                </a:lnTo>
                <a:lnTo>
                  <a:pt x="11289" y="169535"/>
                </a:lnTo>
                <a:lnTo>
                  <a:pt x="2897" y="208531"/>
                </a:lnTo>
                <a:lnTo>
                  <a:pt x="0" y="249686"/>
                </a:lnTo>
                <a:lnTo>
                  <a:pt x="733" y="270294"/>
                </a:lnTo>
                <a:lnTo>
                  <a:pt x="6434" y="310144"/>
                </a:lnTo>
                <a:lnTo>
                  <a:pt x="17406" y="347722"/>
                </a:lnTo>
                <a:lnTo>
                  <a:pt x="33202" y="382487"/>
                </a:lnTo>
                <a:lnTo>
                  <a:pt x="64960" y="428184"/>
                </a:lnTo>
                <a:lnTo>
                  <a:pt x="77472" y="441426"/>
                </a:lnTo>
                <a:close/>
              </a:path>
              <a:path w="445135" h="502919">
                <a:moveTo>
                  <a:pt x="135659" y="482643"/>
                </a:moveTo>
                <a:lnTo>
                  <a:pt x="135659" y="16514"/>
                </a:lnTo>
                <a:lnTo>
                  <a:pt x="120004" y="24847"/>
                </a:lnTo>
                <a:lnTo>
                  <a:pt x="105050" y="34488"/>
                </a:lnTo>
                <a:lnTo>
                  <a:pt x="90854" y="45372"/>
                </a:lnTo>
                <a:lnTo>
                  <a:pt x="90854" y="453560"/>
                </a:lnTo>
                <a:lnTo>
                  <a:pt x="105050" y="464519"/>
                </a:lnTo>
                <a:lnTo>
                  <a:pt x="120004" y="474236"/>
                </a:lnTo>
                <a:lnTo>
                  <a:pt x="135659" y="482643"/>
                </a:lnTo>
                <a:close/>
              </a:path>
              <a:path w="445135" h="502919">
                <a:moveTo>
                  <a:pt x="240828" y="501824"/>
                </a:moveTo>
                <a:lnTo>
                  <a:pt x="240828" y="-2462"/>
                </a:lnTo>
                <a:lnTo>
                  <a:pt x="222503" y="-3297"/>
                </a:lnTo>
                <a:lnTo>
                  <a:pt x="168852" y="4026"/>
                </a:lnTo>
                <a:lnTo>
                  <a:pt x="151961" y="489673"/>
                </a:lnTo>
                <a:lnTo>
                  <a:pt x="168852" y="495258"/>
                </a:lnTo>
                <a:lnTo>
                  <a:pt x="186276" y="499330"/>
                </a:lnTo>
                <a:lnTo>
                  <a:pt x="204179" y="501824"/>
                </a:lnTo>
                <a:lnTo>
                  <a:pt x="222503" y="502670"/>
                </a:lnTo>
                <a:lnTo>
                  <a:pt x="240828" y="501824"/>
                </a:lnTo>
                <a:close/>
              </a:path>
              <a:path w="445135" h="502919">
                <a:moveTo>
                  <a:pt x="276155" y="495258"/>
                </a:moveTo>
                <a:lnTo>
                  <a:pt x="276155" y="4026"/>
                </a:lnTo>
                <a:lnTo>
                  <a:pt x="258730" y="0"/>
                </a:lnTo>
                <a:lnTo>
                  <a:pt x="258730" y="499330"/>
                </a:lnTo>
                <a:lnTo>
                  <a:pt x="276155" y="495258"/>
                </a:lnTo>
                <a:close/>
              </a:path>
              <a:path w="445135" h="502919">
                <a:moveTo>
                  <a:pt x="325003" y="474236"/>
                </a:moveTo>
                <a:lnTo>
                  <a:pt x="325003" y="24847"/>
                </a:lnTo>
                <a:lnTo>
                  <a:pt x="309348" y="16514"/>
                </a:lnTo>
                <a:lnTo>
                  <a:pt x="293046" y="9552"/>
                </a:lnTo>
                <a:lnTo>
                  <a:pt x="293046" y="489673"/>
                </a:lnTo>
                <a:lnTo>
                  <a:pt x="309348" y="482643"/>
                </a:lnTo>
                <a:lnTo>
                  <a:pt x="325003" y="474236"/>
                </a:lnTo>
                <a:close/>
              </a:path>
              <a:path w="445135" h="502919">
                <a:moveTo>
                  <a:pt x="445007" y="249686"/>
                </a:moveTo>
                <a:lnTo>
                  <a:pt x="442110" y="208531"/>
                </a:lnTo>
                <a:lnTo>
                  <a:pt x="433718" y="169535"/>
                </a:lnTo>
                <a:lnTo>
                  <a:pt x="420278" y="133209"/>
                </a:lnTo>
                <a:lnTo>
                  <a:pt x="391633" y="84847"/>
                </a:lnTo>
                <a:lnTo>
                  <a:pt x="354153" y="45372"/>
                </a:lnTo>
                <a:lnTo>
                  <a:pt x="354153" y="453560"/>
                </a:lnTo>
                <a:lnTo>
                  <a:pt x="391633" y="413902"/>
                </a:lnTo>
                <a:lnTo>
                  <a:pt x="420278" y="365490"/>
                </a:lnTo>
                <a:lnTo>
                  <a:pt x="433718" y="329251"/>
                </a:lnTo>
                <a:lnTo>
                  <a:pt x="442110" y="290469"/>
                </a:lnTo>
                <a:lnTo>
                  <a:pt x="445007" y="249686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024250" y="2628900"/>
            <a:ext cx="431291" cy="4892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033394" y="2638044"/>
            <a:ext cx="402335" cy="4450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058301" y="2650235"/>
            <a:ext cx="354045" cy="3611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150239" y="2663950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96671" y="3453382"/>
            <a:ext cx="943610" cy="721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5"/>
              </a:lnSpc>
            </a:pPr>
            <a:r>
              <a:rPr dirty="0" sz="2400" spc="10">
                <a:latin typeface="宋体"/>
                <a:cs typeface="宋体"/>
              </a:rPr>
              <a:t>分布</a:t>
            </a:r>
            <a:r>
              <a:rPr dirty="0" sz="2400">
                <a:latin typeface="宋体"/>
                <a:cs typeface="宋体"/>
              </a:rPr>
              <a:t>式</a:t>
            </a:r>
            <a:endParaRPr sz="2400">
              <a:latin typeface="宋体"/>
              <a:cs typeface="宋体"/>
            </a:endParaRPr>
          </a:p>
          <a:p>
            <a:pPr marL="65405">
              <a:lnSpc>
                <a:spcPts val="2795"/>
              </a:lnSpc>
            </a:pPr>
            <a:r>
              <a:rPr dirty="0" sz="2400" spc="-10" b="1">
                <a:latin typeface="Times New Roman"/>
                <a:cs typeface="Times New Roman"/>
              </a:rPr>
              <a:t>C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spc="-5" b="1">
                <a:latin typeface="Times New Roman"/>
                <a:cs typeface="Times New Roman"/>
              </a:rPr>
              <a:t>h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98469" y="5106923"/>
            <a:ext cx="1499615" cy="6827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528950" y="5126735"/>
            <a:ext cx="1437131" cy="6065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228209" y="2870481"/>
            <a:ext cx="1431290" cy="2197100"/>
          </a:xfrm>
          <a:custGeom>
            <a:avLst/>
            <a:gdLst/>
            <a:ahLst/>
            <a:cxnLst/>
            <a:rect l="l" t="t" r="r" b="b"/>
            <a:pathLst>
              <a:path w="1431290" h="2197100">
                <a:moveTo>
                  <a:pt x="46475" y="2099379"/>
                </a:moveTo>
                <a:lnTo>
                  <a:pt x="46475" y="96648"/>
                </a:lnTo>
                <a:lnTo>
                  <a:pt x="36105" y="111826"/>
                </a:lnTo>
                <a:lnTo>
                  <a:pt x="12301" y="161900"/>
                </a:lnTo>
                <a:lnTo>
                  <a:pt x="800" y="217487"/>
                </a:lnTo>
                <a:lnTo>
                  <a:pt x="0" y="236954"/>
                </a:lnTo>
                <a:lnTo>
                  <a:pt x="0" y="1959074"/>
                </a:lnTo>
                <a:lnTo>
                  <a:pt x="3160" y="1997579"/>
                </a:lnTo>
                <a:lnTo>
                  <a:pt x="18954" y="2051514"/>
                </a:lnTo>
                <a:lnTo>
                  <a:pt x="46475" y="2099379"/>
                </a:lnTo>
                <a:close/>
              </a:path>
              <a:path w="1431290" h="2197100">
                <a:moveTo>
                  <a:pt x="70484" y="2127095"/>
                </a:moveTo>
                <a:lnTo>
                  <a:pt x="70484" y="68933"/>
                </a:lnTo>
                <a:lnTo>
                  <a:pt x="57956" y="82330"/>
                </a:lnTo>
                <a:lnTo>
                  <a:pt x="57956" y="2113698"/>
                </a:lnTo>
                <a:lnTo>
                  <a:pt x="70484" y="2127095"/>
                </a:lnTo>
                <a:close/>
              </a:path>
              <a:path w="1431290" h="2197100">
                <a:moveTo>
                  <a:pt x="98426" y="2150878"/>
                </a:moveTo>
                <a:lnTo>
                  <a:pt x="98426" y="45149"/>
                </a:lnTo>
                <a:lnTo>
                  <a:pt x="83996" y="56519"/>
                </a:lnTo>
                <a:lnTo>
                  <a:pt x="83996" y="2139509"/>
                </a:lnTo>
                <a:lnTo>
                  <a:pt x="98426" y="2150878"/>
                </a:lnTo>
                <a:close/>
              </a:path>
              <a:path w="1431290" h="2197100">
                <a:moveTo>
                  <a:pt x="164055" y="2184674"/>
                </a:moveTo>
                <a:lnTo>
                  <a:pt x="164055" y="11353"/>
                </a:lnTo>
                <a:lnTo>
                  <a:pt x="146589" y="17926"/>
                </a:lnTo>
                <a:lnTo>
                  <a:pt x="146589" y="2178101"/>
                </a:lnTo>
                <a:lnTo>
                  <a:pt x="164055" y="2184674"/>
                </a:lnTo>
                <a:close/>
              </a:path>
              <a:path w="1431290" h="2197100">
                <a:moveTo>
                  <a:pt x="1193291" y="2196818"/>
                </a:moveTo>
                <a:lnTo>
                  <a:pt x="1193291" y="-789"/>
                </a:lnTo>
                <a:lnTo>
                  <a:pt x="239267" y="-789"/>
                </a:lnTo>
                <a:lnTo>
                  <a:pt x="219790" y="0"/>
                </a:lnTo>
                <a:lnTo>
                  <a:pt x="200719" y="2328"/>
                </a:lnTo>
                <a:lnTo>
                  <a:pt x="182120" y="6133"/>
                </a:lnTo>
                <a:lnTo>
                  <a:pt x="182120" y="2189894"/>
                </a:lnTo>
                <a:lnTo>
                  <a:pt x="200719" y="2193700"/>
                </a:lnTo>
                <a:lnTo>
                  <a:pt x="219790" y="2196028"/>
                </a:lnTo>
                <a:lnTo>
                  <a:pt x="239267" y="2196818"/>
                </a:lnTo>
                <a:lnTo>
                  <a:pt x="1193291" y="2196818"/>
                </a:lnTo>
                <a:close/>
              </a:path>
              <a:path w="1431290" h="2197100">
                <a:moveTo>
                  <a:pt x="1231797" y="2193700"/>
                </a:moveTo>
                <a:lnTo>
                  <a:pt x="1231797" y="2328"/>
                </a:lnTo>
                <a:lnTo>
                  <a:pt x="1212758" y="0"/>
                </a:lnTo>
                <a:lnTo>
                  <a:pt x="1212758" y="2196028"/>
                </a:lnTo>
                <a:lnTo>
                  <a:pt x="1231797" y="2193700"/>
                </a:lnTo>
                <a:close/>
              </a:path>
              <a:path w="1431290" h="2197100">
                <a:moveTo>
                  <a:pt x="1268345" y="2184674"/>
                </a:moveTo>
                <a:lnTo>
                  <a:pt x="1268345" y="11353"/>
                </a:lnTo>
                <a:lnTo>
                  <a:pt x="1250347" y="6133"/>
                </a:lnTo>
                <a:lnTo>
                  <a:pt x="1250347" y="2189894"/>
                </a:lnTo>
                <a:lnTo>
                  <a:pt x="1268345" y="2184674"/>
                </a:lnTo>
                <a:close/>
              </a:path>
              <a:path w="1431290" h="2197100">
                <a:moveTo>
                  <a:pt x="1302443" y="2170236"/>
                </a:moveTo>
                <a:lnTo>
                  <a:pt x="1302443" y="25791"/>
                </a:lnTo>
                <a:lnTo>
                  <a:pt x="1285732" y="17926"/>
                </a:lnTo>
                <a:lnTo>
                  <a:pt x="1285732" y="2178101"/>
                </a:lnTo>
                <a:lnTo>
                  <a:pt x="1302443" y="2170236"/>
                </a:lnTo>
                <a:close/>
              </a:path>
              <a:path w="1431290" h="2197100">
                <a:moveTo>
                  <a:pt x="1361312" y="2127095"/>
                </a:moveTo>
                <a:lnTo>
                  <a:pt x="1361312" y="68933"/>
                </a:lnTo>
                <a:lnTo>
                  <a:pt x="1347915" y="56519"/>
                </a:lnTo>
                <a:lnTo>
                  <a:pt x="1347915" y="2139509"/>
                </a:lnTo>
                <a:lnTo>
                  <a:pt x="1361312" y="2127095"/>
                </a:lnTo>
                <a:close/>
              </a:path>
              <a:path w="1431290" h="2197100">
                <a:moveTo>
                  <a:pt x="1431035" y="1959074"/>
                </a:moveTo>
                <a:lnTo>
                  <a:pt x="1431035" y="236954"/>
                </a:lnTo>
                <a:lnTo>
                  <a:pt x="1430246" y="217487"/>
                </a:lnTo>
                <a:lnTo>
                  <a:pt x="1418892" y="161900"/>
                </a:lnTo>
                <a:lnTo>
                  <a:pt x="1395359" y="111826"/>
                </a:lnTo>
                <a:lnTo>
                  <a:pt x="1373727" y="82330"/>
                </a:lnTo>
                <a:lnTo>
                  <a:pt x="1373727" y="2113698"/>
                </a:lnTo>
                <a:lnTo>
                  <a:pt x="1404454" y="2068226"/>
                </a:lnTo>
                <a:lnTo>
                  <a:pt x="1424112" y="2016129"/>
                </a:lnTo>
                <a:lnTo>
                  <a:pt x="1431035" y="1959074"/>
                </a:lnTo>
                <a:close/>
              </a:path>
            </a:pathLst>
          </a:custGeom>
          <a:solidFill>
            <a:srgbClr val="3CA0E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246497" y="4491227"/>
            <a:ext cx="1411223" cy="5577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246497" y="2891027"/>
            <a:ext cx="1411223" cy="55625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219065" y="5102351"/>
            <a:ext cx="1411223" cy="6065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718938" y="2629149"/>
            <a:ext cx="439420" cy="502920"/>
          </a:xfrm>
          <a:custGeom>
            <a:avLst/>
            <a:gdLst/>
            <a:ahLst/>
            <a:cxnLst/>
            <a:rect l="l" t="t" r="r" b="b"/>
            <a:pathLst>
              <a:path w="439420" h="502919">
                <a:moveTo>
                  <a:pt x="64579" y="428184"/>
                </a:moveTo>
                <a:lnTo>
                  <a:pt x="64579" y="70616"/>
                </a:lnTo>
                <a:lnTo>
                  <a:pt x="53096" y="84847"/>
                </a:lnTo>
                <a:lnTo>
                  <a:pt x="24647" y="133209"/>
                </a:lnTo>
                <a:lnTo>
                  <a:pt x="11265" y="169535"/>
                </a:lnTo>
                <a:lnTo>
                  <a:pt x="2894" y="208531"/>
                </a:lnTo>
                <a:lnTo>
                  <a:pt x="0" y="249686"/>
                </a:lnTo>
                <a:lnTo>
                  <a:pt x="733" y="270294"/>
                </a:lnTo>
                <a:lnTo>
                  <a:pt x="6424" y="310144"/>
                </a:lnTo>
                <a:lnTo>
                  <a:pt x="17359" y="347722"/>
                </a:lnTo>
                <a:lnTo>
                  <a:pt x="33072" y="382487"/>
                </a:lnTo>
                <a:lnTo>
                  <a:pt x="64579" y="428184"/>
                </a:lnTo>
                <a:close/>
              </a:path>
              <a:path w="439420" h="502919">
                <a:moveTo>
                  <a:pt x="118958" y="474236"/>
                </a:moveTo>
                <a:lnTo>
                  <a:pt x="118958" y="24847"/>
                </a:lnTo>
                <a:lnTo>
                  <a:pt x="104213" y="34488"/>
                </a:lnTo>
                <a:lnTo>
                  <a:pt x="90196" y="45372"/>
                </a:lnTo>
                <a:lnTo>
                  <a:pt x="90196" y="453560"/>
                </a:lnTo>
                <a:lnTo>
                  <a:pt x="104213" y="464519"/>
                </a:lnTo>
                <a:lnTo>
                  <a:pt x="118958" y="474236"/>
                </a:lnTo>
                <a:close/>
              </a:path>
              <a:path w="439420" h="502919">
                <a:moveTo>
                  <a:pt x="184054" y="499330"/>
                </a:moveTo>
                <a:lnTo>
                  <a:pt x="184054" y="0"/>
                </a:lnTo>
                <a:lnTo>
                  <a:pt x="166980" y="4026"/>
                </a:lnTo>
                <a:lnTo>
                  <a:pt x="150400" y="9552"/>
                </a:lnTo>
                <a:lnTo>
                  <a:pt x="150400" y="489673"/>
                </a:lnTo>
                <a:lnTo>
                  <a:pt x="166980" y="495258"/>
                </a:lnTo>
                <a:lnTo>
                  <a:pt x="184054" y="499330"/>
                </a:lnTo>
                <a:close/>
              </a:path>
              <a:path w="439420" h="502919">
                <a:moveTo>
                  <a:pt x="219455" y="502670"/>
                </a:moveTo>
                <a:lnTo>
                  <a:pt x="219455" y="-3297"/>
                </a:lnTo>
                <a:lnTo>
                  <a:pt x="201566" y="-2462"/>
                </a:lnTo>
                <a:lnTo>
                  <a:pt x="201566" y="501824"/>
                </a:lnTo>
                <a:lnTo>
                  <a:pt x="219455" y="502670"/>
                </a:lnTo>
                <a:close/>
              </a:path>
              <a:path w="439420" h="502919">
                <a:moveTo>
                  <a:pt x="288511" y="489673"/>
                </a:moveTo>
                <a:lnTo>
                  <a:pt x="288511" y="9552"/>
                </a:lnTo>
                <a:lnTo>
                  <a:pt x="271931" y="4026"/>
                </a:lnTo>
                <a:lnTo>
                  <a:pt x="254856" y="0"/>
                </a:lnTo>
                <a:lnTo>
                  <a:pt x="254856" y="499330"/>
                </a:lnTo>
                <a:lnTo>
                  <a:pt x="271931" y="495258"/>
                </a:lnTo>
                <a:lnTo>
                  <a:pt x="288511" y="489673"/>
                </a:lnTo>
                <a:close/>
              </a:path>
              <a:path w="439420" h="502919">
                <a:moveTo>
                  <a:pt x="438911" y="249686"/>
                </a:moveTo>
                <a:lnTo>
                  <a:pt x="436017" y="208531"/>
                </a:lnTo>
                <a:lnTo>
                  <a:pt x="427646" y="169535"/>
                </a:lnTo>
                <a:lnTo>
                  <a:pt x="414264" y="133209"/>
                </a:lnTo>
                <a:lnTo>
                  <a:pt x="385815" y="84847"/>
                </a:lnTo>
                <a:lnTo>
                  <a:pt x="348715" y="45372"/>
                </a:lnTo>
                <a:lnTo>
                  <a:pt x="334698" y="34488"/>
                </a:lnTo>
                <a:lnTo>
                  <a:pt x="334698" y="464519"/>
                </a:lnTo>
                <a:lnTo>
                  <a:pt x="374332" y="428184"/>
                </a:lnTo>
                <a:lnTo>
                  <a:pt x="405839" y="382487"/>
                </a:lnTo>
                <a:lnTo>
                  <a:pt x="421552" y="347722"/>
                </a:lnTo>
                <a:lnTo>
                  <a:pt x="432487" y="310144"/>
                </a:lnTo>
                <a:lnTo>
                  <a:pt x="438178" y="270294"/>
                </a:lnTo>
                <a:lnTo>
                  <a:pt x="438911" y="249686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723509" y="2628900"/>
            <a:ext cx="425195" cy="4892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734177" y="2638044"/>
            <a:ext cx="393191" cy="4450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757476" y="2650235"/>
            <a:ext cx="349721" cy="3611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844926" y="2663950"/>
            <a:ext cx="17843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20670" y="3453382"/>
            <a:ext cx="1249680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4465" marR="6350" indent="-152400">
              <a:lnSpc>
                <a:spcPct val="100000"/>
              </a:lnSpc>
            </a:pPr>
            <a:r>
              <a:rPr dirty="0" sz="2400" spc="10">
                <a:latin typeface="宋体"/>
                <a:cs typeface="宋体"/>
              </a:rPr>
              <a:t>分布式</a:t>
            </a:r>
            <a:r>
              <a:rPr dirty="0" sz="2400">
                <a:latin typeface="宋体"/>
                <a:cs typeface="宋体"/>
              </a:rPr>
              <a:t>文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件存</a:t>
            </a:r>
            <a:r>
              <a:rPr dirty="0" sz="2400">
                <a:latin typeface="宋体"/>
                <a:cs typeface="宋体"/>
              </a:rPr>
              <a:t>储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0670" marR="233045" indent="-268605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 b="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 b="0"/>
              <a:t>目前，企惄存储超过</a:t>
            </a:r>
            <a:r>
              <a:rPr dirty="0" sz="2400" spc="-5">
                <a:latin typeface="Times New Roman"/>
                <a:cs typeface="Times New Roman"/>
              </a:rPr>
              <a:t>1</a:t>
            </a:r>
            <a:r>
              <a:rPr dirty="0" sz="2400" spc="-10">
                <a:latin typeface="Times New Roman"/>
                <a:cs typeface="Times New Roman"/>
              </a:rPr>
              <a:t>TB</a:t>
            </a:r>
            <a:r>
              <a:rPr dirty="0" sz="2400" spc="10" b="0"/>
              <a:t>（</a:t>
            </a:r>
            <a:r>
              <a:rPr dirty="0" sz="2400" spc="-5">
                <a:latin typeface="Times New Roman"/>
                <a:cs typeface="Times New Roman"/>
              </a:rPr>
              <a:t>1024</a:t>
            </a:r>
            <a:r>
              <a:rPr dirty="0" sz="2400">
                <a:latin typeface="Times New Roman"/>
                <a:cs typeface="Times New Roman"/>
              </a:rPr>
              <a:t>G</a:t>
            </a:r>
            <a:r>
              <a:rPr dirty="0" sz="2400" spc="10" b="0"/>
              <a:t>）惣上数</a:t>
            </a:r>
            <a:r>
              <a:rPr dirty="0" sz="2400" b="0"/>
              <a:t>据</a:t>
            </a:r>
            <a:r>
              <a:rPr dirty="0" sz="2400" b="0"/>
              <a:t> </a:t>
            </a:r>
            <a:r>
              <a:rPr dirty="0" sz="2400" spc="10" b="0"/>
              <a:t>文件时，惊般采用</a:t>
            </a:r>
            <a:r>
              <a:rPr dirty="0" sz="2400" spc="5">
                <a:latin typeface="Times New Roman"/>
                <a:cs typeface="Times New Roman"/>
              </a:rPr>
              <a:t>D</a:t>
            </a:r>
            <a:r>
              <a:rPr dirty="0" sz="2400" spc="-10">
                <a:latin typeface="Times New Roman"/>
                <a:cs typeface="Times New Roman"/>
              </a:rPr>
              <a:t>A</a:t>
            </a:r>
            <a:r>
              <a:rPr dirty="0" sz="2400" spc="5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/</a:t>
            </a:r>
            <a:r>
              <a:rPr dirty="0" sz="2400" spc="-10">
                <a:latin typeface="Times New Roman"/>
                <a:cs typeface="Times New Roman"/>
              </a:rPr>
              <a:t>NA</a:t>
            </a:r>
            <a:r>
              <a:rPr dirty="0" sz="2400" spc="-5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/</a:t>
            </a:r>
            <a:r>
              <a:rPr dirty="0" sz="2400" spc="5">
                <a:latin typeface="Times New Roman"/>
                <a:cs typeface="Times New Roman"/>
              </a:rPr>
              <a:t>S</a:t>
            </a:r>
            <a:r>
              <a:rPr dirty="0" sz="2400" spc="-10">
                <a:latin typeface="Times New Roman"/>
                <a:cs typeface="Times New Roman"/>
              </a:rPr>
              <a:t>A</a:t>
            </a:r>
            <a:r>
              <a:rPr dirty="0" sz="2400" spc="5">
                <a:latin typeface="Times New Roman"/>
                <a:cs typeface="Times New Roman"/>
              </a:rPr>
              <a:t>N</a:t>
            </a:r>
            <a:r>
              <a:rPr dirty="0" sz="2400" spc="10" b="0"/>
              <a:t>架构</a:t>
            </a:r>
            <a:r>
              <a:rPr dirty="0" sz="2400" b="0"/>
              <a:t>。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280670" algn="l"/>
              </a:tabLst>
            </a:pPr>
            <a:r>
              <a:rPr dirty="0" sz="2400" spc="-370" b="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 b="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 b="0"/>
              <a:t>可惣存储几十</a:t>
            </a:r>
            <a:r>
              <a:rPr dirty="0" sz="2400" spc="-10">
                <a:latin typeface="Times New Roman"/>
                <a:cs typeface="Times New Roman"/>
              </a:rPr>
              <a:t>TB</a:t>
            </a:r>
            <a:r>
              <a:rPr dirty="0" sz="2400" spc="10" b="0"/>
              <a:t>惣</a:t>
            </a:r>
            <a:r>
              <a:rPr dirty="0" sz="2400" spc="20" b="0"/>
              <a:t>下</a:t>
            </a:r>
            <a:r>
              <a:rPr dirty="0" sz="2400" spc="10" b="0"/>
              <a:t>的数据，成本很高，如</a:t>
            </a:r>
            <a:r>
              <a:rPr dirty="0" sz="2400" b="0"/>
              <a:t>：</a:t>
            </a:r>
            <a:endParaRPr sz="2400">
              <a:latin typeface="Times New Roman"/>
              <a:cs typeface="Times New Roman"/>
            </a:endParaRPr>
          </a:p>
          <a:p>
            <a:pPr marL="594360" marR="217804" indent="-224154">
              <a:lnSpc>
                <a:spcPct val="106000"/>
              </a:lnSpc>
              <a:spcBef>
                <a:spcPts val="340"/>
              </a:spcBef>
            </a:pPr>
            <a:r>
              <a:rPr dirty="0" sz="2000" spc="-310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0">
                <a:solidFill>
                  <a:srgbClr val="36389B"/>
                </a:solidFill>
              </a:rPr>
              <a:t>采用</a:t>
            </a:r>
            <a:r>
              <a:rPr dirty="0" sz="2000">
                <a:solidFill>
                  <a:srgbClr val="36389B"/>
                </a:solidFill>
                <a:latin typeface="Times New Roman"/>
                <a:cs typeface="Times New Roman"/>
              </a:rPr>
              <a:t>NA</a:t>
            </a:r>
            <a:r>
              <a:rPr dirty="0" sz="2000" spc="-15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000" spc="10" b="0">
                <a:solidFill>
                  <a:srgbClr val="36389B"/>
                </a:solidFill>
              </a:rPr>
              <a:t>，</a:t>
            </a:r>
            <a:r>
              <a:rPr dirty="0" sz="2000" spc="-5" b="0">
                <a:solidFill>
                  <a:srgbClr val="36389B"/>
                </a:solidFill>
              </a:rPr>
              <a:t>搭</a:t>
            </a:r>
            <a:r>
              <a:rPr dirty="0" sz="2000" spc="10" b="0">
                <a:solidFill>
                  <a:srgbClr val="36389B"/>
                </a:solidFill>
              </a:rPr>
              <a:t>惊套</a:t>
            </a:r>
            <a:r>
              <a:rPr dirty="0" sz="2000" spc="5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000" spc="-20">
                <a:solidFill>
                  <a:srgbClr val="36389B"/>
                </a:solidFill>
                <a:latin typeface="Times New Roman"/>
                <a:cs typeface="Times New Roman"/>
              </a:rPr>
              <a:t>B</a:t>
            </a:r>
            <a:r>
              <a:rPr dirty="0" sz="2000" spc="10" b="0">
                <a:solidFill>
                  <a:srgbClr val="36389B"/>
                </a:solidFill>
              </a:rPr>
              <a:t>左右的系统，</a:t>
            </a:r>
            <a:r>
              <a:rPr dirty="0" sz="2000" spc="-5" b="0">
                <a:solidFill>
                  <a:srgbClr val="36389B"/>
                </a:solidFill>
              </a:rPr>
              <a:t>总悹</a:t>
            </a:r>
            <a:r>
              <a:rPr dirty="0" sz="2000" spc="10" b="0">
                <a:solidFill>
                  <a:srgbClr val="36389B"/>
                </a:solidFill>
              </a:rPr>
              <a:t>花费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100</a:t>
            </a:r>
            <a:r>
              <a:rPr dirty="0" sz="2000" b="0">
                <a:solidFill>
                  <a:srgbClr val="36389B"/>
                </a:solidFill>
              </a:rPr>
              <a:t>万</a:t>
            </a:r>
            <a:r>
              <a:rPr dirty="0" sz="2000" b="0">
                <a:solidFill>
                  <a:srgbClr val="36389B"/>
                </a:solidFill>
              </a:rPr>
              <a:t> </a:t>
            </a:r>
            <a:r>
              <a:rPr dirty="0" sz="2000" spc="10" b="0">
                <a:solidFill>
                  <a:srgbClr val="36389B"/>
                </a:solidFill>
              </a:rPr>
              <a:t>左右</a:t>
            </a:r>
            <a:r>
              <a:rPr dirty="0" sz="2000" b="0">
                <a:solidFill>
                  <a:srgbClr val="36389B"/>
                </a:solidFill>
              </a:rPr>
              <a:t>；</a:t>
            </a:r>
            <a:endParaRPr sz="2000">
              <a:latin typeface="Times New Roman"/>
              <a:cs typeface="Times New Roman"/>
            </a:endParaRPr>
          </a:p>
          <a:p>
            <a:pPr marL="594360" marR="469265" indent="-224154">
              <a:lnSpc>
                <a:spcPct val="106000"/>
              </a:lnSpc>
              <a:spcBef>
                <a:spcPts val="180"/>
              </a:spcBef>
            </a:pPr>
            <a:r>
              <a:rPr dirty="0" sz="2000" spc="-310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0">
                <a:solidFill>
                  <a:srgbClr val="36389B"/>
                </a:solidFill>
              </a:rPr>
              <a:t>采用</a:t>
            </a:r>
            <a:r>
              <a:rPr dirty="0" sz="2000">
                <a:solidFill>
                  <a:srgbClr val="36389B"/>
                </a:solidFill>
                <a:latin typeface="Times New Roman"/>
                <a:cs typeface="Times New Roman"/>
              </a:rPr>
              <a:t>SA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N</a:t>
            </a:r>
            <a:r>
              <a:rPr dirty="0" sz="2000" spc="10" b="0">
                <a:solidFill>
                  <a:srgbClr val="36389B"/>
                </a:solidFill>
              </a:rPr>
              <a:t>，</a:t>
            </a:r>
            <a:r>
              <a:rPr dirty="0" sz="2000" spc="-5" b="0">
                <a:solidFill>
                  <a:srgbClr val="36389B"/>
                </a:solidFill>
              </a:rPr>
              <a:t>搭</a:t>
            </a:r>
            <a:r>
              <a:rPr dirty="0" sz="2000" spc="10" b="0">
                <a:solidFill>
                  <a:srgbClr val="36389B"/>
                </a:solidFill>
              </a:rPr>
              <a:t>惊套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1</a:t>
            </a:r>
            <a:r>
              <a:rPr dirty="0" sz="2000" spc="5">
                <a:solidFill>
                  <a:srgbClr val="36389B"/>
                </a:solidFill>
                <a:latin typeface="Times New Roman"/>
                <a:cs typeface="Times New Roman"/>
              </a:rPr>
              <a:t>0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TB</a:t>
            </a:r>
            <a:r>
              <a:rPr dirty="0" sz="2000" spc="10" b="0">
                <a:solidFill>
                  <a:srgbClr val="36389B"/>
                </a:solidFill>
              </a:rPr>
              <a:t>左右的系统</a:t>
            </a:r>
            <a:r>
              <a:rPr dirty="0" sz="2000" spc="-5" b="0">
                <a:solidFill>
                  <a:srgbClr val="36389B"/>
                </a:solidFill>
              </a:rPr>
              <a:t>，成</a:t>
            </a:r>
            <a:r>
              <a:rPr dirty="0" sz="2000" spc="10" b="0">
                <a:solidFill>
                  <a:srgbClr val="36389B"/>
                </a:solidFill>
              </a:rPr>
              <a:t>本是几</a:t>
            </a:r>
            <a:r>
              <a:rPr dirty="0" sz="2000" b="0">
                <a:solidFill>
                  <a:srgbClr val="36389B"/>
                </a:solidFill>
              </a:rPr>
              <a:t>百</a:t>
            </a:r>
            <a:r>
              <a:rPr dirty="0" sz="2000" b="0">
                <a:solidFill>
                  <a:srgbClr val="36389B"/>
                </a:solidFill>
              </a:rPr>
              <a:t> </a:t>
            </a:r>
            <a:r>
              <a:rPr dirty="0" sz="2000" spc="10" b="0">
                <a:solidFill>
                  <a:srgbClr val="36389B"/>
                </a:solidFill>
              </a:rPr>
              <a:t>万</a:t>
            </a:r>
            <a:r>
              <a:rPr dirty="0" sz="2000" b="0">
                <a:solidFill>
                  <a:srgbClr val="36389B"/>
                </a:solidFill>
              </a:rPr>
              <a:t>；</a:t>
            </a:r>
            <a:endParaRPr sz="2000">
              <a:latin typeface="Times New Roman"/>
              <a:cs typeface="Times New Roman"/>
            </a:endParaRPr>
          </a:p>
          <a:p>
            <a:pPr marL="594360" marR="143510" indent="-224154">
              <a:lnSpc>
                <a:spcPct val="106000"/>
              </a:lnSpc>
              <a:spcBef>
                <a:spcPts val="190"/>
              </a:spcBef>
            </a:pPr>
            <a:r>
              <a:rPr dirty="0" sz="2000" spc="-310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0">
                <a:solidFill>
                  <a:srgbClr val="36389B"/>
                </a:solidFill>
              </a:rPr>
              <a:t>若悹惣</a:t>
            </a:r>
            <a:r>
              <a:rPr dirty="0" sz="2000" spc="-5">
                <a:solidFill>
                  <a:srgbClr val="36389B"/>
                </a:solidFill>
                <a:latin typeface="Times New Roman"/>
                <a:cs typeface="Times New Roman"/>
              </a:rPr>
              <a:t>P</a:t>
            </a:r>
            <a:r>
              <a:rPr dirty="0" sz="2000" spc="-20">
                <a:solidFill>
                  <a:srgbClr val="36389B"/>
                </a:solidFill>
                <a:latin typeface="Times New Roman"/>
                <a:cs typeface="Times New Roman"/>
              </a:rPr>
              <a:t>B</a:t>
            </a:r>
            <a:r>
              <a:rPr dirty="0" sz="2000" spc="20" b="0">
                <a:solidFill>
                  <a:srgbClr val="36389B"/>
                </a:solidFill>
              </a:rPr>
              <a:t>（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1</a:t>
            </a:r>
            <a:r>
              <a:rPr dirty="0" sz="2000" spc="5">
                <a:solidFill>
                  <a:srgbClr val="36389B"/>
                </a:solidFill>
                <a:latin typeface="Times New Roman"/>
                <a:cs typeface="Times New Roman"/>
              </a:rPr>
              <a:t>0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000" spc="5">
                <a:solidFill>
                  <a:srgbClr val="36389B"/>
                </a:solidFill>
                <a:latin typeface="Times New Roman"/>
                <a:cs typeface="Times New Roman"/>
              </a:rPr>
              <a:t>4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TB</a:t>
            </a:r>
            <a:r>
              <a:rPr dirty="0" sz="2000" spc="10" b="0">
                <a:solidFill>
                  <a:srgbClr val="36389B"/>
                </a:solidFill>
              </a:rPr>
              <a:t>）为</a:t>
            </a:r>
            <a:r>
              <a:rPr dirty="0" sz="2000" spc="-5" b="0">
                <a:solidFill>
                  <a:srgbClr val="36389B"/>
                </a:solidFill>
              </a:rPr>
              <a:t>单</a:t>
            </a:r>
            <a:r>
              <a:rPr dirty="0" sz="2000" spc="10" b="0">
                <a:solidFill>
                  <a:srgbClr val="36389B"/>
                </a:solidFill>
              </a:rPr>
              <a:t>位，目前</a:t>
            </a:r>
            <a:r>
              <a:rPr dirty="0" sz="2000" spc="-5" b="0">
                <a:solidFill>
                  <a:srgbClr val="36389B"/>
                </a:solidFill>
              </a:rPr>
              <a:t>无法</a:t>
            </a:r>
            <a:r>
              <a:rPr dirty="0" sz="2000" spc="10" b="0">
                <a:solidFill>
                  <a:srgbClr val="36389B"/>
                </a:solidFill>
              </a:rPr>
              <a:t>做到，或</a:t>
            </a:r>
            <a:r>
              <a:rPr dirty="0" sz="2000" b="0">
                <a:solidFill>
                  <a:srgbClr val="36389B"/>
                </a:solidFill>
              </a:rPr>
              <a:t>成</a:t>
            </a:r>
            <a:r>
              <a:rPr dirty="0" sz="2000" b="0">
                <a:solidFill>
                  <a:srgbClr val="36389B"/>
                </a:solidFill>
              </a:rPr>
              <a:t> </a:t>
            </a:r>
            <a:r>
              <a:rPr dirty="0" sz="2000" spc="10" b="0">
                <a:solidFill>
                  <a:srgbClr val="36389B"/>
                </a:solidFill>
              </a:rPr>
              <a:t>本惻常高</a:t>
            </a:r>
            <a:r>
              <a:rPr dirty="0" sz="2000" b="0">
                <a:solidFill>
                  <a:srgbClr val="36389B"/>
                </a:solidFill>
              </a:rPr>
              <a:t>。</a:t>
            </a:r>
            <a:endParaRPr sz="200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335"/>
              </a:spcBef>
            </a:pPr>
            <a:r>
              <a:rPr dirty="0" sz="2000" spc="-310" b="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 b="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36389B"/>
                </a:solidFill>
                <a:latin typeface="Times New Roman"/>
                <a:cs typeface="Times New Roman"/>
              </a:rPr>
              <a:t>—</a:t>
            </a:r>
            <a:r>
              <a:rPr dirty="0" sz="2000" spc="-15">
                <a:solidFill>
                  <a:srgbClr val="36389B"/>
                </a:solidFill>
                <a:latin typeface="Times New Roman"/>
                <a:cs typeface="Times New Roman"/>
              </a:rPr>
              <a:t>—</a:t>
            </a:r>
            <a:r>
              <a:rPr dirty="0" sz="2000" spc="10" b="0">
                <a:solidFill>
                  <a:srgbClr val="36389B"/>
                </a:solidFill>
              </a:rPr>
              <a:t>传统的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N</a:t>
            </a:r>
            <a:r>
              <a:rPr dirty="0" sz="2000">
                <a:solidFill>
                  <a:srgbClr val="36389B"/>
                </a:solidFill>
                <a:latin typeface="Times New Roman"/>
                <a:cs typeface="Times New Roman"/>
              </a:rPr>
              <a:t>AS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/</a:t>
            </a:r>
            <a:r>
              <a:rPr dirty="0" sz="2000">
                <a:solidFill>
                  <a:srgbClr val="36389B"/>
                </a:solidFill>
                <a:latin typeface="Times New Roman"/>
                <a:cs typeface="Times New Roman"/>
              </a:rPr>
              <a:t>SA</a:t>
            </a:r>
            <a:r>
              <a:rPr dirty="0" sz="2000" spc="-10">
                <a:solidFill>
                  <a:srgbClr val="36389B"/>
                </a:solidFill>
                <a:latin typeface="Times New Roman"/>
                <a:cs typeface="Times New Roman"/>
              </a:rPr>
              <a:t>N</a:t>
            </a:r>
            <a:r>
              <a:rPr dirty="0" sz="2000" spc="10" b="0">
                <a:solidFill>
                  <a:srgbClr val="36389B"/>
                </a:solidFill>
              </a:rPr>
              <a:t>方</a:t>
            </a:r>
            <a:r>
              <a:rPr dirty="0" sz="2000" spc="-5" b="0">
                <a:solidFill>
                  <a:srgbClr val="36389B"/>
                </a:solidFill>
              </a:rPr>
              <a:t>式</a:t>
            </a:r>
            <a:r>
              <a:rPr dirty="0" sz="2000" spc="10" b="0">
                <a:solidFill>
                  <a:srgbClr val="36389B"/>
                </a:solidFill>
              </a:rPr>
              <a:t>不能满足</a:t>
            </a:r>
            <a:r>
              <a:rPr dirty="0" sz="2000" spc="-5" b="0">
                <a:solidFill>
                  <a:srgbClr val="36389B"/>
                </a:solidFill>
              </a:rPr>
              <a:t>总悹</a:t>
            </a:r>
            <a:r>
              <a:rPr dirty="0" sz="2000" b="0">
                <a:solidFill>
                  <a:srgbClr val="36389B"/>
                </a:solidFill>
              </a:rPr>
              <a:t>。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1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36389B"/>
                </a:solidFill>
              </a:rPr>
              <a:t>分</a:t>
            </a:r>
            <a:r>
              <a:rPr dirty="0" sz="2800" spc="-20" b="0">
                <a:solidFill>
                  <a:srgbClr val="36389B"/>
                </a:solidFill>
              </a:rPr>
              <a:t>布式文</a:t>
            </a:r>
            <a:r>
              <a:rPr dirty="0" sz="2800" spc="-10" b="0">
                <a:solidFill>
                  <a:srgbClr val="36389B"/>
                </a:solidFill>
              </a:rPr>
              <a:t>件</a:t>
            </a:r>
            <a:r>
              <a:rPr dirty="0" sz="2800" spc="-20" b="0">
                <a:solidFill>
                  <a:srgbClr val="36389B"/>
                </a:solidFill>
              </a:rPr>
              <a:t>存</a:t>
            </a:r>
            <a:r>
              <a:rPr dirty="0" sz="2800" spc="-30" b="0">
                <a:solidFill>
                  <a:srgbClr val="36389B"/>
                </a:solidFill>
              </a:rPr>
              <a:t>储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7068" y="1255267"/>
            <a:ext cx="3771900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 b="1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类分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布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式文件</a:t>
            </a:r>
            <a:r>
              <a:rPr dirty="0" sz="2800" spc="-10">
                <a:solidFill>
                  <a:srgbClr val="36389B"/>
                </a:solidFill>
                <a:latin typeface="宋体"/>
                <a:cs typeface="宋体"/>
              </a:rPr>
              <a:t>存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储系</a:t>
            </a:r>
            <a:r>
              <a:rPr dirty="0" sz="2800" spc="-30">
                <a:solidFill>
                  <a:srgbClr val="36389B"/>
                </a:solidFill>
                <a:latin typeface="宋体"/>
                <a:cs typeface="宋体"/>
              </a:rPr>
              <a:t>统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51886"/>
            <a:ext cx="6190615" cy="3370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大文件的分布式存</a:t>
            </a:r>
            <a:r>
              <a:rPr dirty="0" sz="2400">
                <a:latin typeface="宋体"/>
                <a:cs typeface="宋体"/>
              </a:rPr>
              <a:t>储</a:t>
            </a:r>
            <a:endParaRPr sz="2400">
              <a:latin typeface="宋体"/>
              <a:cs typeface="宋体"/>
            </a:endParaRPr>
          </a:p>
          <a:p>
            <a:pPr marL="594360" indent="-223520">
              <a:lnSpc>
                <a:spcPct val="100000"/>
              </a:lnSpc>
              <a:spcBef>
                <a:spcPts val="405"/>
              </a:spcBef>
              <a:buChar char=""/>
              <a:tabLst>
                <a:tab pos="594995" algn="l"/>
              </a:tabLst>
            </a:pP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G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400" spc="-15" b="1">
                <a:solidFill>
                  <a:srgbClr val="36389B"/>
                </a:solidFill>
                <a:latin typeface="Times New Roman"/>
                <a:cs typeface="Times New Roman"/>
              </a:rPr>
              <a:t>g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400" spc="-5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G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94360" indent="-223520">
              <a:lnSpc>
                <a:spcPct val="100000"/>
              </a:lnSpc>
              <a:spcBef>
                <a:spcPts val="560"/>
              </a:spcBef>
              <a:buChar char=""/>
              <a:tabLst>
                <a:tab pos="594995" algn="l"/>
              </a:tabLst>
            </a:pP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d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p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D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94360" marR="76200" indent="-224154">
              <a:lnSpc>
                <a:spcPts val="2870"/>
              </a:lnSpc>
              <a:spcBef>
                <a:spcPts val="844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愓用场景：如视频文件、搜索愌擎文件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、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大的日志文件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等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小文件分布式存</a:t>
            </a:r>
            <a:r>
              <a:rPr dirty="0" sz="2400">
                <a:latin typeface="宋体"/>
                <a:cs typeface="宋体"/>
              </a:rPr>
              <a:t>储</a:t>
            </a:r>
            <a:endParaRPr sz="2400">
              <a:latin typeface="宋体"/>
              <a:cs typeface="宋体"/>
            </a:endParaRPr>
          </a:p>
          <a:p>
            <a:pPr marL="594360" indent="-223520">
              <a:lnSpc>
                <a:spcPct val="100000"/>
              </a:lnSpc>
              <a:spcBef>
                <a:spcPts val="395"/>
              </a:spcBef>
              <a:buChar char=""/>
              <a:tabLst>
                <a:tab pos="594995" algn="l"/>
              </a:tabLst>
            </a:pPr>
            <a:r>
              <a:rPr dirty="0" sz="2400" spc="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D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F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400" spc="20">
                <a:solidFill>
                  <a:srgbClr val="36389B"/>
                </a:solidFill>
                <a:latin typeface="宋体"/>
                <a:cs typeface="宋体"/>
              </a:rPr>
              <a:t>（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b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b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400" spc="10" b="1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D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spc="-15" b="1">
                <a:solidFill>
                  <a:srgbClr val="36389B"/>
                </a:solidFill>
                <a:latin typeface="Times New Roman"/>
                <a:cs typeface="Times New Roman"/>
              </a:rPr>
              <a:t>r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b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u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d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F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2400" spc="-10" b="1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400" spc="-5" b="1">
                <a:solidFill>
                  <a:srgbClr val="36389B"/>
                </a:solidFill>
                <a:latin typeface="Times New Roman"/>
                <a:cs typeface="Times New Roman"/>
              </a:rPr>
              <a:t>y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400" b="1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740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36389B"/>
                </a:solidFill>
                <a:latin typeface="宋体"/>
                <a:cs typeface="宋体"/>
              </a:rPr>
              <a:t>愓用场景：如海柎小的图片文</a:t>
            </a:r>
            <a:r>
              <a:rPr dirty="0" sz="2400">
                <a:solidFill>
                  <a:srgbClr val="36389B"/>
                </a:solidFill>
                <a:latin typeface="宋体"/>
                <a:cs typeface="宋体"/>
              </a:rPr>
              <a:t>件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17964" y="1342135"/>
            <a:ext cx="3446779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36389B"/>
                </a:solidFill>
                <a:latin typeface="Times New Roman"/>
                <a:cs typeface="Times New Roman"/>
              </a:rPr>
              <a:t>G</a:t>
            </a:r>
            <a:r>
              <a:rPr dirty="0" sz="2800" spc="-10" b="1">
                <a:solidFill>
                  <a:srgbClr val="36389B"/>
                </a:solidFill>
                <a:latin typeface="Times New Roman"/>
                <a:cs typeface="Times New Roman"/>
              </a:rPr>
              <a:t>oog</a:t>
            </a:r>
            <a:r>
              <a:rPr dirty="0" sz="2800" spc="-10" b="1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800" spc="-2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800" spc="-35">
                <a:solidFill>
                  <a:srgbClr val="36389B"/>
                </a:solidFill>
                <a:latin typeface="宋体"/>
                <a:cs typeface="宋体"/>
              </a:rPr>
              <a:t>文</a:t>
            </a:r>
            <a:r>
              <a:rPr dirty="0" sz="2800" spc="-20">
                <a:solidFill>
                  <a:srgbClr val="36389B"/>
                </a:solidFill>
                <a:latin typeface="宋体"/>
                <a:cs typeface="宋体"/>
              </a:rPr>
              <a:t>件系统</a:t>
            </a:r>
            <a:r>
              <a:rPr dirty="0" sz="2800" spc="-10" b="1">
                <a:solidFill>
                  <a:srgbClr val="36389B"/>
                </a:solidFill>
                <a:latin typeface="Times New Roman"/>
                <a:cs typeface="Times New Roman"/>
              </a:rPr>
              <a:t>(</a:t>
            </a:r>
            <a:r>
              <a:rPr dirty="0" sz="2800" spc="-20" b="1">
                <a:solidFill>
                  <a:srgbClr val="36389B"/>
                </a:solidFill>
                <a:latin typeface="Times New Roman"/>
                <a:cs typeface="Times New Roman"/>
              </a:rPr>
              <a:t>G</a:t>
            </a:r>
            <a:r>
              <a:rPr dirty="0" sz="2800" spc="-30" b="1">
                <a:solidFill>
                  <a:srgbClr val="36389B"/>
                </a:solidFill>
                <a:latin typeface="Times New Roman"/>
                <a:cs typeface="Times New Roman"/>
              </a:rPr>
              <a:t>F</a:t>
            </a:r>
            <a:r>
              <a:rPr dirty="0" sz="2800" spc="-15" b="1">
                <a:solidFill>
                  <a:srgbClr val="36389B"/>
                </a:solidFill>
                <a:latin typeface="Times New Roman"/>
                <a:cs typeface="Times New Roman"/>
              </a:rPr>
              <a:t>S)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0252" y="3388358"/>
            <a:ext cx="551180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1400" spc="5" b="1" i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1400" spc="-10" b="1" i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1400" spc="5" b="1" i="1">
                <a:solidFill>
                  <a:srgbClr val="FFFFFF"/>
                </a:solidFill>
                <a:latin typeface="Times New Roman"/>
                <a:cs typeface="Times New Roman"/>
              </a:rPr>
              <a:t>gl</a:t>
            </a:r>
            <a:r>
              <a:rPr dirty="0" sz="1400" b="1" i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0252" y="3601718"/>
            <a:ext cx="35242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 i="1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dirty="0" sz="1400" spc="-10" b="1" i="1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r>
              <a:rPr dirty="0" sz="1400" b="1" i="1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035" y="2964686"/>
            <a:ext cx="41211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 i="1">
                <a:solidFill>
                  <a:srgbClr val="FFFFFF"/>
                </a:solidFill>
                <a:latin typeface="Times New Roman"/>
                <a:cs typeface="Times New Roman"/>
              </a:rPr>
              <a:t>MS</a:t>
            </a:r>
            <a:r>
              <a:rPr dirty="0" sz="1400" b="1" i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035" y="3178046"/>
            <a:ext cx="35242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 i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400" spc="-10" b="1" i="1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dirty="0" sz="1400" b="1" i="1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2069" y="2726435"/>
            <a:ext cx="3013075" cy="3011805"/>
          </a:xfrm>
          <a:custGeom>
            <a:avLst/>
            <a:gdLst/>
            <a:ahLst/>
            <a:cxnLst/>
            <a:rect l="l" t="t" r="r" b="b"/>
            <a:pathLst>
              <a:path w="3013075" h="3011804">
                <a:moveTo>
                  <a:pt x="1507235" y="0"/>
                </a:moveTo>
                <a:lnTo>
                  <a:pt x="1383662" y="4987"/>
                </a:lnTo>
                <a:lnTo>
                  <a:pt x="1262832" y="19693"/>
                </a:lnTo>
                <a:lnTo>
                  <a:pt x="1145133" y="43730"/>
                </a:lnTo>
                <a:lnTo>
                  <a:pt x="1030955" y="76712"/>
                </a:lnTo>
                <a:lnTo>
                  <a:pt x="920686" y="118252"/>
                </a:lnTo>
                <a:lnTo>
                  <a:pt x="814715" y="167966"/>
                </a:lnTo>
                <a:lnTo>
                  <a:pt x="713430" y="225465"/>
                </a:lnTo>
                <a:lnTo>
                  <a:pt x="617219" y="290364"/>
                </a:lnTo>
                <a:lnTo>
                  <a:pt x="526473" y="362277"/>
                </a:lnTo>
                <a:lnTo>
                  <a:pt x="441578" y="440816"/>
                </a:lnTo>
                <a:lnTo>
                  <a:pt x="362925" y="525597"/>
                </a:lnTo>
                <a:lnTo>
                  <a:pt x="290901" y="616232"/>
                </a:lnTo>
                <a:lnTo>
                  <a:pt x="225894" y="712335"/>
                </a:lnTo>
                <a:lnTo>
                  <a:pt x="168295" y="813520"/>
                </a:lnTo>
                <a:lnTo>
                  <a:pt x="118490" y="919400"/>
                </a:lnTo>
                <a:lnTo>
                  <a:pt x="76870" y="1029589"/>
                </a:lnTo>
                <a:lnTo>
                  <a:pt x="43822" y="1143702"/>
                </a:lnTo>
                <a:lnTo>
                  <a:pt x="19735" y="1261350"/>
                </a:lnTo>
                <a:lnTo>
                  <a:pt x="4998" y="1382149"/>
                </a:lnTo>
                <a:lnTo>
                  <a:pt x="0" y="1505711"/>
                </a:lnTo>
                <a:lnTo>
                  <a:pt x="4998" y="1629274"/>
                </a:lnTo>
                <a:lnTo>
                  <a:pt x="19735" y="1750073"/>
                </a:lnTo>
                <a:lnTo>
                  <a:pt x="43822" y="1867721"/>
                </a:lnTo>
                <a:lnTo>
                  <a:pt x="76870" y="1981833"/>
                </a:lnTo>
                <a:lnTo>
                  <a:pt x="118490" y="2092023"/>
                </a:lnTo>
                <a:lnTo>
                  <a:pt x="168295" y="2197903"/>
                </a:lnTo>
                <a:lnTo>
                  <a:pt x="225894" y="2299088"/>
                </a:lnTo>
                <a:lnTo>
                  <a:pt x="290901" y="2395191"/>
                </a:lnTo>
                <a:lnTo>
                  <a:pt x="362925" y="2485826"/>
                </a:lnTo>
                <a:lnTo>
                  <a:pt x="441578" y="2570606"/>
                </a:lnTo>
                <a:lnTo>
                  <a:pt x="526473" y="2649146"/>
                </a:lnTo>
                <a:lnTo>
                  <a:pt x="617219" y="2721059"/>
                </a:lnTo>
                <a:lnTo>
                  <a:pt x="713430" y="2785958"/>
                </a:lnTo>
                <a:lnTo>
                  <a:pt x="814715" y="2843457"/>
                </a:lnTo>
                <a:lnTo>
                  <a:pt x="920686" y="2893171"/>
                </a:lnTo>
                <a:lnTo>
                  <a:pt x="1030955" y="2934711"/>
                </a:lnTo>
                <a:lnTo>
                  <a:pt x="1145133" y="2967693"/>
                </a:lnTo>
                <a:lnTo>
                  <a:pt x="1262832" y="2991730"/>
                </a:lnTo>
                <a:lnTo>
                  <a:pt x="1383662" y="3006436"/>
                </a:lnTo>
                <a:lnTo>
                  <a:pt x="1507235" y="3011423"/>
                </a:lnTo>
                <a:lnTo>
                  <a:pt x="1630798" y="3006436"/>
                </a:lnTo>
                <a:lnTo>
                  <a:pt x="1751597" y="2991730"/>
                </a:lnTo>
                <a:lnTo>
                  <a:pt x="1869245" y="2967693"/>
                </a:lnTo>
                <a:lnTo>
                  <a:pt x="1983357" y="2934711"/>
                </a:lnTo>
                <a:lnTo>
                  <a:pt x="2093547" y="2893171"/>
                </a:lnTo>
                <a:lnTo>
                  <a:pt x="2199427" y="2843457"/>
                </a:lnTo>
                <a:lnTo>
                  <a:pt x="2300612" y="2785958"/>
                </a:lnTo>
                <a:lnTo>
                  <a:pt x="2396715" y="2721059"/>
                </a:lnTo>
                <a:lnTo>
                  <a:pt x="2487350" y="2649146"/>
                </a:lnTo>
                <a:lnTo>
                  <a:pt x="2572130" y="2570606"/>
                </a:lnTo>
                <a:lnTo>
                  <a:pt x="2650670" y="2485826"/>
                </a:lnTo>
                <a:lnTo>
                  <a:pt x="2722583" y="2395191"/>
                </a:lnTo>
                <a:lnTo>
                  <a:pt x="2787482" y="2299088"/>
                </a:lnTo>
                <a:lnTo>
                  <a:pt x="2844981" y="2197903"/>
                </a:lnTo>
                <a:lnTo>
                  <a:pt x="2894695" y="2092023"/>
                </a:lnTo>
                <a:lnTo>
                  <a:pt x="2936235" y="1981833"/>
                </a:lnTo>
                <a:lnTo>
                  <a:pt x="2969217" y="1867721"/>
                </a:lnTo>
                <a:lnTo>
                  <a:pt x="2993254" y="1750073"/>
                </a:lnTo>
                <a:lnTo>
                  <a:pt x="3007960" y="1629274"/>
                </a:lnTo>
                <a:lnTo>
                  <a:pt x="3012947" y="1505711"/>
                </a:lnTo>
                <a:lnTo>
                  <a:pt x="3007960" y="1382149"/>
                </a:lnTo>
                <a:lnTo>
                  <a:pt x="2993254" y="1261350"/>
                </a:lnTo>
                <a:lnTo>
                  <a:pt x="2969217" y="1143702"/>
                </a:lnTo>
                <a:lnTo>
                  <a:pt x="2936235" y="1029589"/>
                </a:lnTo>
                <a:lnTo>
                  <a:pt x="2894695" y="919400"/>
                </a:lnTo>
                <a:lnTo>
                  <a:pt x="2844981" y="813520"/>
                </a:lnTo>
                <a:lnTo>
                  <a:pt x="2787482" y="712335"/>
                </a:lnTo>
                <a:lnTo>
                  <a:pt x="2722583" y="616232"/>
                </a:lnTo>
                <a:lnTo>
                  <a:pt x="2650670" y="525597"/>
                </a:lnTo>
                <a:lnTo>
                  <a:pt x="2572130" y="440816"/>
                </a:lnTo>
                <a:lnTo>
                  <a:pt x="2487350" y="362277"/>
                </a:lnTo>
                <a:lnTo>
                  <a:pt x="2396715" y="290364"/>
                </a:lnTo>
                <a:lnTo>
                  <a:pt x="2300612" y="225465"/>
                </a:lnTo>
                <a:lnTo>
                  <a:pt x="2199427" y="167966"/>
                </a:lnTo>
                <a:lnTo>
                  <a:pt x="2093547" y="118252"/>
                </a:lnTo>
                <a:lnTo>
                  <a:pt x="1983357" y="76712"/>
                </a:lnTo>
                <a:lnTo>
                  <a:pt x="1869245" y="43730"/>
                </a:lnTo>
                <a:lnTo>
                  <a:pt x="1751597" y="19693"/>
                </a:lnTo>
                <a:lnTo>
                  <a:pt x="1630798" y="4987"/>
                </a:lnTo>
                <a:lnTo>
                  <a:pt x="1507235" y="0"/>
                </a:lnTo>
                <a:close/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169542" y="2639567"/>
            <a:ext cx="1673860" cy="896619"/>
          </a:xfrm>
          <a:custGeom>
            <a:avLst/>
            <a:gdLst/>
            <a:ahLst/>
            <a:cxnLst/>
            <a:rect l="l" t="t" r="r" b="b"/>
            <a:pathLst>
              <a:path w="1673860" h="896620">
                <a:moveTo>
                  <a:pt x="0" y="0"/>
                </a:moveTo>
                <a:lnTo>
                  <a:pt x="0" y="896111"/>
                </a:lnTo>
                <a:lnTo>
                  <a:pt x="1673351" y="896111"/>
                </a:lnTo>
                <a:lnTo>
                  <a:pt x="1673351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494909" y="2948939"/>
            <a:ext cx="599440" cy="297180"/>
          </a:xfrm>
          <a:custGeom>
            <a:avLst/>
            <a:gdLst/>
            <a:ahLst/>
            <a:cxnLst/>
            <a:rect l="l" t="t" r="r" b="b"/>
            <a:pathLst>
              <a:path w="599440" h="297180">
                <a:moveTo>
                  <a:pt x="0" y="0"/>
                </a:moveTo>
                <a:lnTo>
                  <a:pt x="0" y="297179"/>
                </a:lnTo>
                <a:lnTo>
                  <a:pt x="598931" y="297179"/>
                </a:lnTo>
                <a:lnTo>
                  <a:pt x="598931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7120514" y="3297173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0">
                <a:moveTo>
                  <a:pt x="205231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833750" y="3297173"/>
            <a:ext cx="1223645" cy="0"/>
          </a:xfrm>
          <a:custGeom>
            <a:avLst/>
            <a:gdLst/>
            <a:ahLst/>
            <a:cxnLst/>
            <a:rect l="l" t="t" r="r" b="b"/>
            <a:pathLst>
              <a:path w="1223645" h="0">
                <a:moveTo>
                  <a:pt x="1223264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173099" y="3953255"/>
            <a:ext cx="63500" cy="119380"/>
          </a:xfrm>
          <a:custGeom>
            <a:avLst/>
            <a:gdLst/>
            <a:ahLst/>
            <a:cxnLst/>
            <a:rect l="l" t="t" r="r" b="b"/>
            <a:pathLst>
              <a:path w="63500" h="119379">
                <a:moveTo>
                  <a:pt x="0" y="0"/>
                </a:moveTo>
                <a:lnTo>
                  <a:pt x="0" y="118871"/>
                </a:lnTo>
                <a:lnTo>
                  <a:pt x="63500" y="118871"/>
                </a:lnTo>
                <a:lnTo>
                  <a:pt x="63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494909" y="3410711"/>
            <a:ext cx="599440" cy="299085"/>
          </a:xfrm>
          <a:custGeom>
            <a:avLst/>
            <a:gdLst/>
            <a:ahLst/>
            <a:cxnLst/>
            <a:rect l="l" t="t" r="r" b="b"/>
            <a:pathLst>
              <a:path w="599440" h="299085">
                <a:moveTo>
                  <a:pt x="0" y="0"/>
                </a:moveTo>
                <a:lnTo>
                  <a:pt x="0" y="298703"/>
                </a:lnTo>
                <a:lnTo>
                  <a:pt x="598931" y="298703"/>
                </a:lnTo>
                <a:lnTo>
                  <a:pt x="598931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050413" y="2997707"/>
            <a:ext cx="10795" cy="358140"/>
          </a:xfrm>
          <a:custGeom>
            <a:avLst/>
            <a:gdLst/>
            <a:ahLst/>
            <a:cxnLst/>
            <a:rect l="l" t="t" r="r" b="b"/>
            <a:pathLst>
              <a:path w="10795" h="358139">
                <a:moveTo>
                  <a:pt x="0" y="0"/>
                </a:moveTo>
                <a:lnTo>
                  <a:pt x="10667" y="358139"/>
                </a:lnTo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29206" y="2699003"/>
            <a:ext cx="1062355" cy="295910"/>
          </a:xfrm>
          <a:custGeom>
            <a:avLst/>
            <a:gdLst/>
            <a:ahLst/>
            <a:cxnLst/>
            <a:rect l="l" t="t" r="r" b="b"/>
            <a:pathLst>
              <a:path w="1062354" h="295910">
                <a:moveTo>
                  <a:pt x="0" y="0"/>
                </a:moveTo>
                <a:lnTo>
                  <a:pt x="0" y="295655"/>
                </a:lnTo>
                <a:lnTo>
                  <a:pt x="1062227" y="295655"/>
                </a:lnTo>
                <a:lnTo>
                  <a:pt x="106222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29206" y="2699003"/>
            <a:ext cx="1061085" cy="295910"/>
          </a:xfrm>
          <a:custGeom>
            <a:avLst/>
            <a:gdLst/>
            <a:ahLst/>
            <a:cxnLst/>
            <a:rect l="l" t="t" r="r" b="b"/>
            <a:pathLst>
              <a:path w="1061085" h="295910">
                <a:moveTo>
                  <a:pt x="0" y="0"/>
                </a:moveTo>
                <a:lnTo>
                  <a:pt x="0" y="295655"/>
                </a:lnTo>
                <a:lnTo>
                  <a:pt x="1060703" y="295655"/>
                </a:lnTo>
                <a:lnTo>
                  <a:pt x="1060703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29206" y="3186683"/>
            <a:ext cx="1062355" cy="295910"/>
          </a:xfrm>
          <a:custGeom>
            <a:avLst/>
            <a:gdLst/>
            <a:ahLst/>
            <a:cxnLst/>
            <a:rect l="l" t="t" r="r" b="b"/>
            <a:pathLst>
              <a:path w="1062354" h="295910">
                <a:moveTo>
                  <a:pt x="0" y="0"/>
                </a:moveTo>
                <a:lnTo>
                  <a:pt x="0" y="295655"/>
                </a:lnTo>
                <a:lnTo>
                  <a:pt x="1062227" y="295655"/>
                </a:lnTo>
                <a:lnTo>
                  <a:pt x="106222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529206" y="3186683"/>
            <a:ext cx="1061085" cy="295910"/>
          </a:xfrm>
          <a:custGeom>
            <a:avLst/>
            <a:gdLst/>
            <a:ahLst/>
            <a:cxnLst/>
            <a:rect l="l" t="t" r="r" b="b"/>
            <a:pathLst>
              <a:path w="1061085" h="295910">
                <a:moveTo>
                  <a:pt x="0" y="0"/>
                </a:moveTo>
                <a:lnTo>
                  <a:pt x="0" y="295655"/>
                </a:lnTo>
                <a:lnTo>
                  <a:pt x="1060703" y="295655"/>
                </a:lnTo>
                <a:lnTo>
                  <a:pt x="1060703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605918" y="4142232"/>
            <a:ext cx="335280" cy="309880"/>
          </a:xfrm>
          <a:custGeom>
            <a:avLst/>
            <a:gdLst/>
            <a:ahLst/>
            <a:cxnLst/>
            <a:rect l="l" t="t" r="r" b="b"/>
            <a:pathLst>
              <a:path w="335280" h="309879">
                <a:moveTo>
                  <a:pt x="0" y="0"/>
                </a:moveTo>
                <a:lnTo>
                  <a:pt x="0" y="309371"/>
                </a:lnTo>
                <a:lnTo>
                  <a:pt x="335279" y="309371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F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605918" y="4142232"/>
            <a:ext cx="335280" cy="309880"/>
          </a:xfrm>
          <a:custGeom>
            <a:avLst/>
            <a:gdLst/>
            <a:ahLst/>
            <a:cxnLst/>
            <a:rect l="l" t="t" r="r" b="b"/>
            <a:pathLst>
              <a:path w="335280" h="309879">
                <a:moveTo>
                  <a:pt x="0" y="0"/>
                </a:moveTo>
                <a:lnTo>
                  <a:pt x="0" y="309371"/>
                </a:lnTo>
                <a:lnTo>
                  <a:pt x="335279" y="309371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084453" y="4133088"/>
            <a:ext cx="335280" cy="307975"/>
          </a:xfrm>
          <a:custGeom>
            <a:avLst/>
            <a:gdLst/>
            <a:ahLst/>
            <a:cxnLst/>
            <a:rect l="l" t="t" r="r" b="b"/>
            <a:pathLst>
              <a:path w="335279" h="307975">
                <a:moveTo>
                  <a:pt x="0" y="0"/>
                </a:moveTo>
                <a:lnTo>
                  <a:pt x="0" y="307847"/>
                </a:lnTo>
                <a:lnTo>
                  <a:pt x="335279" y="307847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084453" y="4133088"/>
            <a:ext cx="334010" cy="307975"/>
          </a:xfrm>
          <a:custGeom>
            <a:avLst/>
            <a:gdLst/>
            <a:ahLst/>
            <a:cxnLst/>
            <a:rect l="l" t="t" r="r" b="b"/>
            <a:pathLst>
              <a:path w="334010" h="307975">
                <a:moveTo>
                  <a:pt x="0" y="0"/>
                </a:moveTo>
                <a:lnTo>
                  <a:pt x="0" y="307847"/>
                </a:lnTo>
                <a:lnTo>
                  <a:pt x="333755" y="307847"/>
                </a:lnTo>
                <a:lnTo>
                  <a:pt x="33375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084453" y="4550663"/>
            <a:ext cx="353695" cy="309880"/>
          </a:xfrm>
          <a:custGeom>
            <a:avLst/>
            <a:gdLst/>
            <a:ahLst/>
            <a:cxnLst/>
            <a:rect l="l" t="t" r="r" b="b"/>
            <a:pathLst>
              <a:path w="353695" h="309879">
                <a:moveTo>
                  <a:pt x="0" y="0"/>
                </a:moveTo>
                <a:lnTo>
                  <a:pt x="0" y="309371"/>
                </a:lnTo>
                <a:lnTo>
                  <a:pt x="353567" y="309371"/>
                </a:lnTo>
                <a:lnTo>
                  <a:pt x="353567" y="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084453" y="4550663"/>
            <a:ext cx="353695" cy="309880"/>
          </a:xfrm>
          <a:custGeom>
            <a:avLst/>
            <a:gdLst/>
            <a:ahLst/>
            <a:cxnLst/>
            <a:rect l="l" t="t" r="r" b="b"/>
            <a:pathLst>
              <a:path w="353695" h="309879">
                <a:moveTo>
                  <a:pt x="0" y="0"/>
                </a:moveTo>
                <a:lnTo>
                  <a:pt x="0" y="309371"/>
                </a:lnTo>
                <a:lnTo>
                  <a:pt x="353567" y="309371"/>
                </a:lnTo>
                <a:lnTo>
                  <a:pt x="353567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605918" y="4561332"/>
            <a:ext cx="335280" cy="307975"/>
          </a:xfrm>
          <a:custGeom>
            <a:avLst/>
            <a:gdLst/>
            <a:ahLst/>
            <a:cxnLst/>
            <a:rect l="l" t="t" r="r" b="b"/>
            <a:pathLst>
              <a:path w="335280" h="307975">
                <a:moveTo>
                  <a:pt x="0" y="0"/>
                </a:moveTo>
                <a:lnTo>
                  <a:pt x="0" y="307847"/>
                </a:lnTo>
                <a:lnTo>
                  <a:pt x="335279" y="307847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solidFill>
            <a:srgbClr val="8ECB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605918" y="4561332"/>
            <a:ext cx="335280" cy="307975"/>
          </a:xfrm>
          <a:custGeom>
            <a:avLst/>
            <a:gdLst/>
            <a:ahLst/>
            <a:cxnLst/>
            <a:rect l="l" t="t" r="r" b="b"/>
            <a:pathLst>
              <a:path w="335280" h="307975">
                <a:moveTo>
                  <a:pt x="0" y="0"/>
                </a:moveTo>
                <a:lnTo>
                  <a:pt x="0" y="307847"/>
                </a:lnTo>
                <a:lnTo>
                  <a:pt x="335279" y="307847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525146" y="4072127"/>
            <a:ext cx="1036319" cy="840105"/>
          </a:xfrm>
          <a:custGeom>
            <a:avLst/>
            <a:gdLst/>
            <a:ahLst/>
            <a:cxnLst/>
            <a:rect l="l" t="t" r="r" b="b"/>
            <a:pathLst>
              <a:path w="1036320" h="840104">
                <a:moveTo>
                  <a:pt x="0" y="0"/>
                </a:moveTo>
                <a:lnTo>
                  <a:pt x="0" y="839723"/>
                </a:lnTo>
                <a:lnTo>
                  <a:pt x="1036319" y="839723"/>
                </a:lnTo>
                <a:lnTo>
                  <a:pt x="1036319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9998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803269" y="4142232"/>
            <a:ext cx="335280" cy="309880"/>
          </a:xfrm>
          <a:custGeom>
            <a:avLst/>
            <a:gdLst/>
            <a:ahLst/>
            <a:cxnLst/>
            <a:rect l="l" t="t" r="r" b="b"/>
            <a:pathLst>
              <a:path w="335279" h="309879">
                <a:moveTo>
                  <a:pt x="0" y="0"/>
                </a:moveTo>
                <a:lnTo>
                  <a:pt x="0" y="309371"/>
                </a:lnTo>
                <a:lnTo>
                  <a:pt x="335279" y="309371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F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803269" y="4142232"/>
            <a:ext cx="335280" cy="309880"/>
          </a:xfrm>
          <a:custGeom>
            <a:avLst/>
            <a:gdLst/>
            <a:ahLst/>
            <a:cxnLst/>
            <a:rect l="l" t="t" r="r" b="b"/>
            <a:pathLst>
              <a:path w="335279" h="309879">
                <a:moveTo>
                  <a:pt x="0" y="0"/>
                </a:moveTo>
                <a:lnTo>
                  <a:pt x="0" y="309371"/>
                </a:lnTo>
                <a:lnTo>
                  <a:pt x="335279" y="309371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281806" y="4550663"/>
            <a:ext cx="352425" cy="309880"/>
          </a:xfrm>
          <a:custGeom>
            <a:avLst/>
            <a:gdLst/>
            <a:ahLst/>
            <a:cxnLst/>
            <a:rect l="l" t="t" r="r" b="b"/>
            <a:pathLst>
              <a:path w="352425" h="309879">
                <a:moveTo>
                  <a:pt x="0" y="0"/>
                </a:moveTo>
                <a:lnTo>
                  <a:pt x="0" y="309371"/>
                </a:lnTo>
                <a:lnTo>
                  <a:pt x="352043" y="309371"/>
                </a:lnTo>
                <a:lnTo>
                  <a:pt x="352043" y="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281806" y="4550663"/>
            <a:ext cx="352425" cy="309880"/>
          </a:xfrm>
          <a:custGeom>
            <a:avLst/>
            <a:gdLst/>
            <a:ahLst/>
            <a:cxnLst/>
            <a:rect l="l" t="t" r="r" b="b"/>
            <a:pathLst>
              <a:path w="352425" h="309879">
                <a:moveTo>
                  <a:pt x="0" y="0"/>
                </a:moveTo>
                <a:lnTo>
                  <a:pt x="0" y="309371"/>
                </a:lnTo>
                <a:lnTo>
                  <a:pt x="352043" y="309371"/>
                </a:lnTo>
                <a:lnTo>
                  <a:pt x="352043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290950" y="4142232"/>
            <a:ext cx="335280" cy="309880"/>
          </a:xfrm>
          <a:custGeom>
            <a:avLst/>
            <a:gdLst/>
            <a:ahLst/>
            <a:cxnLst/>
            <a:rect l="l" t="t" r="r" b="b"/>
            <a:pathLst>
              <a:path w="335279" h="309879">
                <a:moveTo>
                  <a:pt x="0" y="0"/>
                </a:moveTo>
                <a:lnTo>
                  <a:pt x="0" y="309371"/>
                </a:lnTo>
                <a:lnTo>
                  <a:pt x="335279" y="309371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solidFill>
            <a:srgbClr val="8ECB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290950" y="4142232"/>
            <a:ext cx="335280" cy="309880"/>
          </a:xfrm>
          <a:custGeom>
            <a:avLst/>
            <a:gdLst/>
            <a:ahLst/>
            <a:cxnLst/>
            <a:rect l="l" t="t" r="r" b="b"/>
            <a:pathLst>
              <a:path w="335279" h="309879">
                <a:moveTo>
                  <a:pt x="0" y="0"/>
                </a:moveTo>
                <a:lnTo>
                  <a:pt x="0" y="309371"/>
                </a:lnTo>
                <a:lnTo>
                  <a:pt x="335279" y="309371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724021" y="4072127"/>
            <a:ext cx="1033780" cy="840105"/>
          </a:xfrm>
          <a:custGeom>
            <a:avLst/>
            <a:gdLst/>
            <a:ahLst/>
            <a:cxnLst/>
            <a:rect l="l" t="t" r="r" b="b"/>
            <a:pathLst>
              <a:path w="1033779" h="840104">
                <a:moveTo>
                  <a:pt x="0" y="0"/>
                </a:moveTo>
                <a:lnTo>
                  <a:pt x="0" y="839723"/>
                </a:lnTo>
                <a:lnTo>
                  <a:pt x="1033271" y="839723"/>
                </a:lnTo>
                <a:lnTo>
                  <a:pt x="1033271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9998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518538" y="4133088"/>
            <a:ext cx="335280" cy="307975"/>
          </a:xfrm>
          <a:custGeom>
            <a:avLst/>
            <a:gdLst/>
            <a:ahLst/>
            <a:cxnLst/>
            <a:rect l="l" t="t" r="r" b="b"/>
            <a:pathLst>
              <a:path w="335279" h="307975">
                <a:moveTo>
                  <a:pt x="0" y="0"/>
                </a:moveTo>
                <a:lnTo>
                  <a:pt x="0" y="307847"/>
                </a:lnTo>
                <a:lnTo>
                  <a:pt x="335279" y="307847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4518538" y="4133088"/>
            <a:ext cx="335280" cy="307975"/>
          </a:xfrm>
          <a:custGeom>
            <a:avLst/>
            <a:gdLst/>
            <a:ahLst/>
            <a:cxnLst/>
            <a:rect l="l" t="t" r="r" b="b"/>
            <a:pathLst>
              <a:path w="335279" h="307975">
                <a:moveTo>
                  <a:pt x="0" y="0"/>
                </a:moveTo>
                <a:lnTo>
                  <a:pt x="0" y="307847"/>
                </a:lnTo>
                <a:lnTo>
                  <a:pt x="335279" y="307847"/>
                </a:lnTo>
                <a:lnTo>
                  <a:pt x="33527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073028" y="4229606"/>
            <a:ext cx="71818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 i="1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z="1400" spc="-10" b="1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1400" spc="-15" b="1" i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1400" b="1" i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1400" b="1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85" b="1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35714" sz="2100" spc="-7" b="1" i="1">
                <a:latin typeface="Times New Roman"/>
                <a:cs typeface="Times New Roman"/>
              </a:rPr>
              <a:t>C</a:t>
            </a:r>
            <a:r>
              <a:rPr dirty="0" baseline="15873" sz="2100" b="1" i="1">
                <a:latin typeface="Times New Roman"/>
                <a:cs typeface="Times New Roman"/>
              </a:rPr>
              <a:t>1</a:t>
            </a:r>
            <a:endParaRPr baseline="15873" sz="2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69776" y="4229606"/>
            <a:ext cx="384175" cy="21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400" b="1" i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41526" y="4449062"/>
            <a:ext cx="371475" cy="420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ct val="100000"/>
              </a:lnSpc>
            </a:pPr>
            <a:r>
              <a:rPr dirty="0" baseline="1984" sz="2100" spc="-982" b="1" i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dirty="0" sz="1400" spc="-45" b="1" i="1">
                <a:solidFill>
                  <a:srgbClr val="C0C0C0"/>
                </a:solidFill>
                <a:latin typeface="Times New Roman"/>
                <a:cs typeface="Times New Roman"/>
              </a:rPr>
              <a:t>3</a:t>
            </a:r>
            <a:r>
              <a:rPr dirty="0" baseline="1984" sz="2100" spc="-982" b="1" i="1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dirty="0" sz="1400" spc="-55" b="1" i="1">
                <a:solidFill>
                  <a:srgbClr val="C0C0C0"/>
                </a:solidFill>
                <a:latin typeface="Times New Roman"/>
                <a:cs typeface="Times New Roman"/>
              </a:rPr>
              <a:t>3</a:t>
            </a:r>
            <a:r>
              <a:rPr dirty="0" baseline="1984" sz="2100" b="1" i="1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baseline="1984" sz="21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794125" y="4532376"/>
            <a:ext cx="353695" cy="311150"/>
          </a:xfrm>
          <a:custGeom>
            <a:avLst/>
            <a:gdLst/>
            <a:ahLst/>
            <a:cxnLst/>
            <a:rect l="l" t="t" r="r" b="b"/>
            <a:pathLst>
              <a:path w="353695" h="311150">
                <a:moveTo>
                  <a:pt x="0" y="0"/>
                </a:moveTo>
                <a:lnTo>
                  <a:pt x="0" y="310895"/>
                </a:lnTo>
                <a:lnTo>
                  <a:pt x="353567" y="310895"/>
                </a:lnTo>
                <a:lnTo>
                  <a:pt x="35356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794125" y="4532376"/>
            <a:ext cx="353695" cy="309880"/>
          </a:xfrm>
          <a:custGeom>
            <a:avLst/>
            <a:gdLst/>
            <a:ahLst/>
            <a:cxnLst/>
            <a:rect l="l" t="t" r="r" b="b"/>
            <a:pathLst>
              <a:path w="353695" h="309879">
                <a:moveTo>
                  <a:pt x="0" y="0"/>
                </a:moveTo>
                <a:lnTo>
                  <a:pt x="0" y="309371"/>
                </a:lnTo>
                <a:lnTo>
                  <a:pt x="353567" y="309371"/>
                </a:lnTo>
                <a:lnTo>
                  <a:pt x="353567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041526" y="4561332"/>
            <a:ext cx="334010" cy="307975"/>
          </a:xfrm>
          <a:custGeom>
            <a:avLst/>
            <a:gdLst/>
            <a:ahLst/>
            <a:cxnLst/>
            <a:rect l="l" t="t" r="r" b="b"/>
            <a:pathLst>
              <a:path w="334010" h="307975">
                <a:moveTo>
                  <a:pt x="0" y="0"/>
                </a:moveTo>
                <a:lnTo>
                  <a:pt x="0" y="307847"/>
                </a:lnTo>
                <a:lnTo>
                  <a:pt x="333755" y="307847"/>
                </a:lnTo>
                <a:lnTo>
                  <a:pt x="33375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CB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041526" y="4561332"/>
            <a:ext cx="334010" cy="307975"/>
          </a:xfrm>
          <a:custGeom>
            <a:avLst/>
            <a:gdLst/>
            <a:ahLst/>
            <a:cxnLst/>
            <a:rect l="l" t="t" r="r" b="b"/>
            <a:pathLst>
              <a:path w="334010" h="307975">
                <a:moveTo>
                  <a:pt x="0" y="0"/>
                </a:moveTo>
                <a:lnTo>
                  <a:pt x="0" y="307847"/>
                </a:lnTo>
                <a:lnTo>
                  <a:pt x="333755" y="307847"/>
                </a:lnTo>
                <a:lnTo>
                  <a:pt x="33375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079123" y="4449062"/>
            <a:ext cx="352425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27777" sz="2100" b="1" i="1">
                <a:latin typeface="Times New Roman"/>
                <a:cs typeface="Times New Roman"/>
              </a:rPr>
              <a:t>C</a:t>
            </a:r>
            <a:r>
              <a:rPr dirty="0" baseline="-27777" sz="2100" spc="172" b="1" i="1"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C0C0C0"/>
                </a:solidFill>
                <a:latin typeface="Times New Roman"/>
                <a:cs typeface="Times New Roman"/>
              </a:rPr>
              <a:t>%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26410" y="3017010"/>
            <a:ext cx="521334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宋体"/>
                <a:cs typeface="宋体"/>
              </a:rPr>
              <a:t>客</a:t>
            </a:r>
            <a:r>
              <a:rPr dirty="0" sz="1300" spc="-20">
                <a:latin typeface="宋体"/>
                <a:cs typeface="宋体"/>
              </a:rPr>
              <a:t>户</a:t>
            </a:r>
            <a:r>
              <a:rPr dirty="0" sz="1300" spc="-15">
                <a:latin typeface="宋体"/>
                <a:cs typeface="宋体"/>
              </a:rPr>
              <a:t>端</a:t>
            </a:r>
            <a:endParaRPr sz="1300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98394" y="3423918"/>
            <a:ext cx="706755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1300" spc="-1160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baseline="2136" sz="1950" spc="-262">
                <a:latin typeface="宋体"/>
                <a:cs typeface="宋体"/>
              </a:rPr>
              <a:t>客</a:t>
            </a:r>
            <a:r>
              <a:rPr dirty="0" sz="1300" spc="-1145">
                <a:solidFill>
                  <a:srgbClr val="FFFFFF"/>
                </a:solidFill>
                <a:latin typeface="宋体"/>
                <a:cs typeface="宋体"/>
              </a:rPr>
              <a:t>端</a:t>
            </a:r>
            <a:r>
              <a:rPr dirty="0" baseline="2136" sz="1950" spc="-30">
                <a:latin typeface="宋体"/>
                <a:cs typeface="宋体"/>
              </a:rPr>
              <a:t>户</a:t>
            </a:r>
            <a:r>
              <a:rPr dirty="0" baseline="2136" sz="1950" spc="-22">
                <a:latin typeface="宋体"/>
                <a:cs typeface="宋体"/>
              </a:rPr>
              <a:t>端</a:t>
            </a:r>
            <a:endParaRPr baseline="2136" sz="195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35334" y="2730403"/>
            <a:ext cx="223520" cy="7391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5" i="1">
                <a:solidFill>
                  <a:srgbClr val="222222"/>
                </a:solidFill>
                <a:latin typeface="宋体"/>
                <a:cs typeface="宋体"/>
              </a:rPr>
              <a:t>互为备</a:t>
            </a:r>
            <a:r>
              <a:rPr dirty="0" sz="1450" i="1">
                <a:solidFill>
                  <a:srgbClr val="222222"/>
                </a:solidFill>
                <a:latin typeface="宋体"/>
                <a:cs typeface="宋体"/>
              </a:rPr>
              <a:t>份</a:t>
            </a:r>
            <a:endParaRPr sz="145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75976" y="3036060"/>
            <a:ext cx="739140" cy="22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65" i="1">
                <a:solidFill>
                  <a:srgbClr val="222222"/>
                </a:solidFill>
                <a:latin typeface="宋体"/>
                <a:cs typeface="宋体"/>
              </a:rPr>
              <a:t>管枞节</a:t>
            </a:r>
            <a:r>
              <a:rPr dirty="0" sz="1450" spc="-60" i="1">
                <a:solidFill>
                  <a:srgbClr val="222222"/>
                </a:solidFill>
                <a:latin typeface="宋体"/>
                <a:cs typeface="宋体"/>
              </a:rPr>
              <a:t>点</a:t>
            </a:r>
            <a:endParaRPr sz="145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632335" y="2684016"/>
            <a:ext cx="904875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1400" spc="-5" b="1" i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1400" spc="-15" b="1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1450" spc="-65" i="1">
                <a:solidFill>
                  <a:srgbClr val="FFFFFF"/>
                </a:solidFill>
                <a:latin typeface="宋体"/>
                <a:cs typeface="宋体"/>
              </a:rPr>
              <a:t>主节</a:t>
            </a:r>
            <a:r>
              <a:rPr dirty="0" sz="1450" spc="-60" i="1">
                <a:solidFill>
                  <a:srgbClr val="FFFFFF"/>
                </a:solidFill>
                <a:latin typeface="宋体"/>
                <a:cs typeface="宋体"/>
              </a:rPr>
              <a:t>点</a:t>
            </a:r>
            <a:endParaRPr sz="145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32335" y="3161028"/>
            <a:ext cx="904875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1400" spc="-5" b="1" i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1400" spc="-15" b="1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1450" spc="-65" i="1">
                <a:solidFill>
                  <a:srgbClr val="FFFFFF"/>
                </a:solidFill>
                <a:latin typeface="宋体"/>
                <a:cs typeface="宋体"/>
              </a:rPr>
              <a:t>主节</a:t>
            </a:r>
            <a:r>
              <a:rPr dirty="0" sz="1450" spc="-60" i="1">
                <a:solidFill>
                  <a:srgbClr val="FFFFFF"/>
                </a:solidFill>
                <a:latin typeface="宋体"/>
                <a:cs typeface="宋体"/>
              </a:rPr>
              <a:t>点</a:t>
            </a:r>
            <a:endParaRPr sz="145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45040" y="4122926"/>
            <a:ext cx="233679" cy="289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 i="1">
                <a:latin typeface="Times New Roman"/>
                <a:cs typeface="Times New Roman"/>
              </a:rPr>
              <a:t>C</a:t>
            </a:r>
            <a:r>
              <a:rPr dirty="0" baseline="-19841" sz="2100" b="1" i="1">
                <a:latin typeface="Times New Roman"/>
                <a:cs typeface="Times New Roman"/>
              </a:rPr>
              <a:t>0</a:t>
            </a:r>
            <a:endParaRPr baseline="-19841" sz="21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22052" y="4113782"/>
            <a:ext cx="233679" cy="289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 i="1">
                <a:latin typeface="Times New Roman"/>
                <a:cs typeface="Times New Roman"/>
              </a:rPr>
              <a:t>C</a:t>
            </a:r>
            <a:r>
              <a:rPr dirty="0" baseline="-19841" sz="2100" b="1" i="1">
                <a:latin typeface="Times New Roman"/>
                <a:cs typeface="Times New Roman"/>
              </a:rPr>
              <a:t>1</a:t>
            </a:r>
            <a:endParaRPr baseline="-19841" sz="21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45040" y="4540501"/>
            <a:ext cx="807720" cy="645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76884" algn="l"/>
              </a:tabLst>
            </a:pPr>
            <a:r>
              <a:rPr dirty="0" sz="1400" spc="-5" b="1" i="1">
                <a:latin typeface="Times New Roman"/>
                <a:cs typeface="Times New Roman"/>
              </a:rPr>
              <a:t>C</a:t>
            </a:r>
            <a:r>
              <a:rPr dirty="0" baseline="-19841" sz="2100" b="1" i="1">
                <a:latin typeface="Times New Roman"/>
                <a:cs typeface="Times New Roman"/>
              </a:rPr>
              <a:t>5</a:t>
            </a:r>
            <a:r>
              <a:rPr dirty="0" baseline="-19841" sz="2100" b="1" i="1">
                <a:latin typeface="Times New Roman"/>
                <a:cs typeface="Times New Roman"/>
              </a:rPr>
              <a:t>	</a:t>
            </a:r>
            <a:r>
              <a:rPr dirty="0" baseline="1984" sz="2100" spc="-7" b="1" i="1">
                <a:latin typeface="Times New Roman"/>
                <a:cs typeface="Times New Roman"/>
              </a:rPr>
              <a:t>C</a:t>
            </a:r>
            <a:r>
              <a:rPr dirty="0" baseline="-17857" sz="2100" b="1" i="1">
                <a:latin typeface="Times New Roman"/>
                <a:cs typeface="Times New Roman"/>
              </a:rPr>
              <a:t>2</a:t>
            </a:r>
            <a:endParaRPr baseline="-17857" sz="2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689"/>
              </a:spcBef>
            </a:pPr>
            <a:r>
              <a:rPr dirty="0" sz="1350" spc="-45" i="1">
                <a:solidFill>
                  <a:srgbClr val="009A99"/>
                </a:solidFill>
                <a:latin typeface="宋体"/>
                <a:cs typeface="宋体"/>
              </a:rPr>
              <a:t>数</a:t>
            </a:r>
            <a:r>
              <a:rPr dirty="0" sz="1350" spc="-60" i="1">
                <a:solidFill>
                  <a:srgbClr val="009A99"/>
                </a:solidFill>
                <a:latin typeface="宋体"/>
                <a:cs typeface="宋体"/>
              </a:rPr>
              <a:t>据结</a:t>
            </a:r>
            <a:r>
              <a:rPr dirty="0" sz="1350" spc="-45" i="1">
                <a:solidFill>
                  <a:srgbClr val="009A99"/>
                </a:solidFill>
                <a:latin typeface="宋体"/>
                <a:cs typeface="宋体"/>
              </a:rPr>
              <a:t>点</a:t>
            </a:r>
            <a:r>
              <a:rPr dirty="0" sz="1300" spc="-10" b="1" i="1">
                <a:solidFill>
                  <a:srgbClr val="009A99"/>
                </a:solidFill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51535" y="4122926"/>
            <a:ext cx="710565" cy="289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89584" algn="l"/>
              </a:tabLst>
            </a:pPr>
            <a:r>
              <a:rPr dirty="0" sz="1400" spc="-5" b="1" i="1">
                <a:latin typeface="Times New Roman"/>
                <a:cs typeface="Times New Roman"/>
              </a:rPr>
              <a:t>C</a:t>
            </a:r>
            <a:r>
              <a:rPr dirty="0" baseline="-19841" sz="2100" b="1" i="1">
                <a:latin typeface="Times New Roman"/>
                <a:cs typeface="Times New Roman"/>
              </a:rPr>
              <a:t>0</a:t>
            </a:r>
            <a:r>
              <a:rPr dirty="0" baseline="-19841" sz="2100" b="1" i="1">
                <a:latin typeface="Times New Roman"/>
                <a:cs typeface="Times New Roman"/>
              </a:rPr>
              <a:t>	</a:t>
            </a:r>
            <a:r>
              <a:rPr dirty="0" sz="1400" spc="-5" b="1" i="1">
                <a:latin typeface="Times New Roman"/>
                <a:cs typeface="Times New Roman"/>
              </a:rPr>
              <a:t>C</a:t>
            </a:r>
            <a:r>
              <a:rPr dirty="0" baseline="-19841" sz="2100" b="1" i="1">
                <a:latin typeface="Times New Roman"/>
                <a:cs typeface="Times New Roman"/>
              </a:rPr>
              <a:t>5</a:t>
            </a:r>
            <a:endParaRPr baseline="-19841" sz="21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55979" y="4531358"/>
            <a:ext cx="233679" cy="289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 i="1">
                <a:latin typeface="Times New Roman"/>
                <a:cs typeface="Times New Roman"/>
              </a:rPr>
              <a:t>C</a:t>
            </a:r>
            <a:r>
              <a:rPr dirty="0" baseline="-19841" sz="2100" b="1" i="1">
                <a:latin typeface="Times New Roman"/>
                <a:cs typeface="Times New Roman"/>
              </a:rPr>
              <a:t>2</a:t>
            </a:r>
            <a:endParaRPr baseline="-19841" sz="21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878967" y="4959856"/>
            <a:ext cx="805815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45" i="1">
                <a:solidFill>
                  <a:srgbClr val="009A99"/>
                </a:solidFill>
                <a:latin typeface="宋体"/>
                <a:cs typeface="宋体"/>
              </a:rPr>
              <a:t>数</a:t>
            </a:r>
            <a:r>
              <a:rPr dirty="0" sz="1350" spc="-60" i="1">
                <a:solidFill>
                  <a:srgbClr val="009A99"/>
                </a:solidFill>
                <a:latin typeface="宋体"/>
                <a:cs typeface="宋体"/>
              </a:rPr>
              <a:t>据结</a:t>
            </a:r>
            <a:r>
              <a:rPr dirty="0" sz="1350" spc="-45" i="1">
                <a:solidFill>
                  <a:srgbClr val="009A99"/>
                </a:solidFill>
                <a:latin typeface="宋体"/>
                <a:cs typeface="宋体"/>
              </a:rPr>
              <a:t>点</a:t>
            </a:r>
            <a:r>
              <a:rPr dirty="0" sz="1300" spc="-10" b="1" i="1">
                <a:solidFill>
                  <a:srgbClr val="009A99"/>
                </a:solidFill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97996" y="4604510"/>
            <a:ext cx="11493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 i="1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960753" y="4072127"/>
            <a:ext cx="1035050" cy="840105"/>
          </a:xfrm>
          <a:custGeom>
            <a:avLst/>
            <a:gdLst/>
            <a:ahLst/>
            <a:cxnLst/>
            <a:rect l="l" t="t" r="r" b="b"/>
            <a:pathLst>
              <a:path w="1035050" h="840104">
                <a:moveTo>
                  <a:pt x="0" y="0"/>
                </a:moveTo>
                <a:lnTo>
                  <a:pt x="0" y="839723"/>
                </a:lnTo>
                <a:lnTo>
                  <a:pt x="1034795" y="839723"/>
                </a:lnTo>
                <a:lnTo>
                  <a:pt x="1034795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9998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115699" y="4959856"/>
            <a:ext cx="769620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45" i="1">
                <a:solidFill>
                  <a:srgbClr val="009A99"/>
                </a:solidFill>
                <a:latin typeface="宋体"/>
                <a:cs typeface="宋体"/>
              </a:rPr>
              <a:t>数</a:t>
            </a:r>
            <a:r>
              <a:rPr dirty="0" sz="1350" spc="-60" i="1">
                <a:solidFill>
                  <a:srgbClr val="009A99"/>
                </a:solidFill>
                <a:latin typeface="宋体"/>
                <a:cs typeface="宋体"/>
              </a:rPr>
              <a:t>据结</a:t>
            </a:r>
            <a:r>
              <a:rPr dirty="0" sz="1350" spc="-45" i="1">
                <a:solidFill>
                  <a:srgbClr val="009A99"/>
                </a:solidFill>
                <a:latin typeface="宋体"/>
                <a:cs typeface="宋体"/>
              </a:rPr>
              <a:t>点</a:t>
            </a:r>
            <a:r>
              <a:rPr dirty="0" sz="1300" spc="-10" b="1" i="1">
                <a:solidFill>
                  <a:srgbClr val="009A99"/>
                </a:solidFill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726314" y="3715511"/>
            <a:ext cx="3226435" cy="0"/>
          </a:xfrm>
          <a:custGeom>
            <a:avLst/>
            <a:gdLst/>
            <a:ahLst/>
            <a:cxnLst/>
            <a:rect l="l" t="t" r="r" b="b"/>
            <a:pathLst>
              <a:path w="3226435" h="0">
                <a:moveTo>
                  <a:pt x="0" y="0"/>
                </a:moveTo>
                <a:lnTo>
                  <a:pt x="3226307" y="0"/>
                </a:lnTo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2726314" y="3715511"/>
            <a:ext cx="1905" cy="356870"/>
          </a:xfrm>
          <a:custGeom>
            <a:avLst/>
            <a:gdLst/>
            <a:ahLst/>
            <a:cxnLst/>
            <a:rect l="l" t="t" r="r" b="b"/>
            <a:pathLst>
              <a:path w="1905" h="356870">
                <a:moveTo>
                  <a:pt x="1523" y="0"/>
                </a:moveTo>
                <a:lnTo>
                  <a:pt x="0" y="356615"/>
                </a:lnTo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161160" y="3715511"/>
            <a:ext cx="0" cy="207010"/>
          </a:xfrm>
          <a:custGeom>
            <a:avLst/>
            <a:gdLst/>
            <a:ahLst/>
            <a:cxnLst/>
            <a:rect l="l" t="t" r="r" b="b"/>
            <a:pathLst>
              <a:path w="0" h="207010">
                <a:moveTo>
                  <a:pt x="0" y="0"/>
                </a:moveTo>
                <a:lnTo>
                  <a:pt x="0" y="206755"/>
                </a:lnTo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161160" y="3985767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6359"/>
                </a:lnTo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953384" y="3715511"/>
            <a:ext cx="0" cy="207010"/>
          </a:xfrm>
          <a:custGeom>
            <a:avLst/>
            <a:gdLst/>
            <a:ahLst/>
            <a:cxnLst/>
            <a:rect l="l" t="t" r="r" b="b"/>
            <a:pathLst>
              <a:path w="0" h="207010">
                <a:moveTo>
                  <a:pt x="0" y="0"/>
                </a:moveTo>
                <a:lnTo>
                  <a:pt x="0" y="206755"/>
                </a:lnTo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953384" y="3985767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6359"/>
                </a:lnTo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4936113" y="3535679"/>
            <a:ext cx="1905" cy="180340"/>
          </a:xfrm>
          <a:custGeom>
            <a:avLst/>
            <a:gdLst/>
            <a:ahLst/>
            <a:cxnLst/>
            <a:rect l="l" t="t" r="r" b="b"/>
            <a:pathLst>
              <a:path w="1904" h="180339">
                <a:moveTo>
                  <a:pt x="1523" y="0"/>
                </a:moveTo>
                <a:lnTo>
                  <a:pt x="0" y="179831"/>
                </a:lnTo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666619" y="3953255"/>
            <a:ext cx="63500" cy="119380"/>
          </a:xfrm>
          <a:custGeom>
            <a:avLst/>
            <a:gdLst/>
            <a:ahLst/>
            <a:cxnLst/>
            <a:rect l="l" t="t" r="r" b="b"/>
            <a:pathLst>
              <a:path w="63500" h="119379">
                <a:moveTo>
                  <a:pt x="0" y="0"/>
                </a:moveTo>
                <a:lnTo>
                  <a:pt x="0" y="118871"/>
                </a:lnTo>
                <a:lnTo>
                  <a:pt x="63500" y="118871"/>
                </a:lnTo>
                <a:lnTo>
                  <a:pt x="63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431157" y="3953255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4" h="119379">
                <a:moveTo>
                  <a:pt x="1523" y="0"/>
                </a:moveTo>
                <a:lnTo>
                  <a:pt x="0" y="118871"/>
                </a:lnTo>
              </a:path>
            </a:pathLst>
          </a:custGeom>
          <a:ln w="63500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204850" y="3954017"/>
            <a:ext cx="3852545" cy="0"/>
          </a:xfrm>
          <a:custGeom>
            <a:avLst/>
            <a:gdLst/>
            <a:ahLst/>
            <a:cxnLst/>
            <a:rect l="l" t="t" r="r" b="b"/>
            <a:pathLst>
              <a:path w="3852545" h="0">
                <a:moveTo>
                  <a:pt x="385216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088002" y="3177539"/>
            <a:ext cx="1905" cy="1432560"/>
          </a:xfrm>
          <a:custGeom>
            <a:avLst/>
            <a:gdLst/>
            <a:ahLst/>
            <a:cxnLst/>
            <a:rect l="l" t="t" r="r" b="b"/>
            <a:pathLst>
              <a:path w="1904" h="1432560">
                <a:moveTo>
                  <a:pt x="0" y="0"/>
                </a:moveTo>
                <a:lnTo>
                  <a:pt x="1523" y="1432559"/>
                </a:lnTo>
              </a:path>
            </a:pathLst>
          </a:custGeom>
          <a:ln w="63500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088002" y="3177539"/>
            <a:ext cx="417830" cy="1905"/>
          </a:xfrm>
          <a:custGeom>
            <a:avLst/>
            <a:gdLst/>
            <a:ahLst/>
            <a:cxnLst/>
            <a:rect l="l" t="t" r="r" b="b"/>
            <a:pathLst>
              <a:path w="417829" h="1905">
                <a:moveTo>
                  <a:pt x="417575" y="0"/>
                </a:moveTo>
                <a:lnTo>
                  <a:pt x="0" y="1523"/>
                </a:lnTo>
              </a:path>
            </a:pathLst>
          </a:custGeom>
          <a:ln w="63500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088002" y="3535679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41757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325745" y="3415283"/>
            <a:ext cx="180340" cy="1905"/>
          </a:xfrm>
          <a:custGeom>
            <a:avLst/>
            <a:gdLst/>
            <a:ahLst/>
            <a:cxnLst/>
            <a:rect l="l" t="t" r="r" b="b"/>
            <a:pathLst>
              <a:path w="180340" h="1904">
                <a:moveTo>
                  <a:pt x="0" y="0"/>
                </a:moveTo>
                <a:lnTo>
                  <a:pt x="179831" y="1523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325745" y="3058667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 h="0">
                <a:moveTo>
                  <a:pt x="0" y="0"/>
                </a:moveTo>
                <a:lnTo>
                  <a:pt x="179831" y="0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326508" y="3058667"/>
            <a:ext cx="0" cy="804545"/>
          </a:xfrm>
          <a:custGeom>
            <a:avLst/>
            <a:gdLst/>
            <a:ahLst/>
            <a:cxnLst/>
            <a:rect l="l" t="t" r="r" b="b"/>
            <a:pathLst>
              <a:path w="0" h="804545">
                <a:moveTo>
                  <a:pt x="0" y="0"/>
                </a:moveTo>
                <a:lnTo>
                  <a:pt x="0" y="804164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326508" y="3926331"/>
            <a:ext cx="0" cy="294640"/>
          </a:xfrm>
          <a:custGeom>
            <a:avLst/>
            <a:gdLst/>
            <a:ahLst/>
            <a:cxnLst/>
            <a:rect l="l" t="t" r="r" b="b"/>
            <a:pathLst>
              <a:path w="0" h="294639">
                <a:moveTo>
                  <a:pt x="0" y="0"/>
                </a:moveTo>
                <a:lnTo>
                  <a:pt x="0" y="294640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326508" y="4284471"/>
            <a:ext cx="0" cy="207010"/>
          </a:xfrm>
          <a:custGeom>
            <a:avLst/>
            <a:gdLst/>
            <a:ahLst/>
            <a:cxnLst/>
            <a:rect l="l" t="t" r="r" b="b"/>
            <a:pathLst>
              <a:path w="0" h="207010">
                <a:moveTo>
                  <a:pt x="0" y="0"/>
                </a:moveTo>
                <a:lnTo>
                  <a:pt x="0" y="206755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494909" y="3779520"/>
            <a:ext cx="599440" cy="297180"/>
          </a:xfrm>
          <a:custGeom>
            <a:avLst/>
            <a:gdLst/>
            <a:ahLst/>
            <a:cxnLst/>
            <a:rect l="l" t="t" r="r" b="b"/>
            <a:pathLst>
              <a:path w="599440" h="297179">
                <a:moveTo>
                  <a:pt x="0" y="0"/>
                </a:moveTo>
                <a:lnTo>
                  <a:pt x="0" y="297179"/>
                </a:lnTo>
                <a:lnTo>
                  <a:pt x="598931" y="297179"/>
                </a:lnTo>
                <a:lnTo>
                  <a:pt x="598931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494909" y="4495800"/>
            <a:ext cx="599440" cy="297180"/>
          </a:xfrm>
          <a:custGeom>
            <a:avLst/>
            <a:gdLst/>
            <a:ahLst/>
            <a:cxnLst/>
            <a:rect l="l" t="t" r="r" b="b"/>
            <a:pathLst>
              <a:path w="599440" h="297179">
                <a:moveTo>
                  <a:pt x="0" y="0"/>
                </a:moveTo>
                <a:lnTo>
                  <a:pt x="0" y="297179"/>
                </a:lnTo>
                <a:lnTo>
                  <a:pt x="598931" y="297179"/>
                </a:lnTo>
                <a:lnTo>
                  <a:pt x="598931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7494909" y="4137659"/>
            <a:ext cx="599440" cy="297180"/>
          </a:xfrm>
          <a:custGeom>
            <a:avLst/>
            <a:gdLst/>
            <a:ahLst/>
            <a:cxnLst/>
            <a:rect l="l" t="t" r="r" b="b"/>
            <a:pathLst>
              <a:path w="599440" h="297179">
                <a:moveTo>
                  <a:pt x="0" y="0"/>
                </a:moveTo>
                <a:lnTo>
                  <a:pt x="0" y="297179"/>
                </a:lnTo>
                <a:lnTo>
                  <a:pt x="598931" y="297179"/>
                </a:lnTo>
                <a:lnTo>
                  <a:pt x="598931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03F8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088002" y="3893820"/>
            <a:ext cx="417830" cy="1905"/>
          </a:xfrm>
          <a:custGeom>
            <a:avLst/>
            <a:gdLst/>
            <a:ahLst/>
            <a:cxnLst/>
            <a:rect l="l" t="t" r="r" b="b"/>
            <a:pathLst>
              <a:path w="417829" h="1904">
                <a:moveTo>
                  <a:pt x="417575" y="0"/>
                </a:moveTo>
                <a:lnTo>
                  <a:pt x="0" y="1523"/>
                </a:lnTo>
              </a:path>
            </a:pathLst>
          </a:custGeom>
          <a:ln w="63500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088002" y="4251959"/>
            <a:ext cx="417830" cy="1905"/>
          </a:xfrm>
          <a:custGeom>
            <a:avLst/>
            <a:gdLst/>
            <a:ahLst/>
            <a:cxnLst/>
            <a:rect l="l" t="t" r="r" b="b"/>
            <a:pathLst>
              <a:path w="417829" h="1904">
                <a:moveTo>
                  <a:pt x="417575" y="0"/>
                </a:moveTo>
                <a:lnTo>
                  <a:pt x="0" y="1523"/>
                </a:lnTo>
              </a:path>
            </a:pathLst>
          </a:custGeom>
          <a:ln w="63500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7088002" y="4610100"/>
            <a:ext cx="417830" cy="1905"/>
          </a:xfrm>
          <a:custGeom>
            <a:avLst/>
            <a:gdLst/>
            <a:ahLst/>
            <a:cxnLst/>
            <a:rect l="l" t="t" r="r" b="b"/>
            <a:pathLst>
              <a:path w="417829" h="1904">
                <a:moveTo>
                  <a:pt x="417575" y="0"/>
                </a:moveTo>
                <a:lnTo>
                  <a:pt x="0" y="1523"/>
                </a:lnTo>
              </a:path>
            </a:pathLst>
          </a:custGeom>
          <a:ln w="63500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325745" y="3773423"/>
            <a:ext cx="180340" cy="1905"/>
          </a:xfrm>
          <a:custGeom>
            <a:avLst/>
            <a:gdLst/>
            <a:ahLst/>
            <a:cxnLst/>
            <a:rect l="l" t="t" r="r" b="b"/>
            <a:pathLst>
              <a:path w="180340" h="1904">
                <a:moveTo>
                  <a:pt x="0" y="0"/>
                </a:moveTo>
                <a:lnTo>
                  <a:pt x="179831" y="1523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325745" y="4133088"/>
            <a:ext cx="180340" cy="1905"/>
          </a:xfrm>
          <a:custGeom>
            <a:avLst/>
            <a:gdLst/>
            <a:ahLst/>
            <a:cxnLst/>
            <a:rect l="l" t="t" r="r" b="b"/>
            <a:pathLst>
              <a:path w="180340" h="1904">
                <a:moveTo>
                  <a:pt x="0" y="0"/>
                </a:moveTo>
                <a:lnTo>
                  <a:pt x="179831" y="1523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325745" y="4491227"/>
            <a:ext cx="180340" cy="1905"/>
          </a:xfrm>
          <a:custGeom>
            <a:avLst/>
            <a:gdLst/>
            <a:ahLst/>
            <a:cxnLst/>
            <a:rect l="l" t="t" r="r" b="b"/>
            <a:pathLst>
              <a:path w="180340" h="1904">
                <a:moveTo>
                  <a:pt x="0" y="0"/>
                </a:moveTo>
                <a:lnTo>
                  <a:pt x="179831" y="1523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5194691" y="4393182"/>
            <a:ext cx="898525" cy="461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76910" algn="l"/>
              </a:tabLst>
            </a:pPr>
            <a:r>
              <a:rPr dirty="0" sz="2800" spc="-30" b="1" i="1">
                <a:latin typeface="Times New Roman"/>
                <a:cs typeface="Times New Roman"/>
              </a:rPr>
              <a:t>…</a:t>
            </a:r>
            <a:r>
              <a:rPr dirty="0" sz="2800" spc="-30" b="1" i="1">
                <a:latin typeface="Times New Roman"/>
                <a:cs typeface="Times New Roman"/>
              </a:rPr>
              <a:t>	</a:t>
            </a:r>
            <a:r>
              <a:rPr dirty="0" baseline="1984" sz="2100" spc="-7" b="1" i="1">
                <a:latin typeface="Times New Roman"/>
                <a:cs typeface="Times New Roman"/>
              </a:rPr>
              <a:t>C</a:t>
            </a:r>
            <a:r>
              <a:rPr dirty="0" baseline="-17857" sz="2100" b="1" i="1">
                <a:latin typeface="Times New Roman"/>
                <a:cs typeface="Times New Roman"/>
              </a:rPr>
              <a:t>1</a:t>
            </a:r>
            <a:endParaRPr baseline="-17857" sz="21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398394" y="3792726"/>
            <a:ext cx="706755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1300" spc="-1160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baseline="2136" sz="1950" spc="-262">
                <a:latin typeface="宋体"/>
                <a:cs typeface="宋体"/>
              </a:rPr>
              <a:t>客</a:t>
            </a:r>
            <a:r>
              <a:rPr dirty="0" sz="1300" spc="-1145">
                <a:solidFill>
                  <a:srgbClr val="FFFFFF"/>
                </a:solidFill>
                <a:latin typeface="宋体"/>
                <a:cs typeface="宋体"/>
              </a:rPr>
              <a:t>端</a:t>
            </a:r>
            <a:r>
              <a:rPr dirty="0" baseline="2136" sz="1950" spc="-30">
                <a:latin typeface="宋体"/>
                <a:cs typeface="宋体"/>
              </a:rPr>
              <a:t>户</a:t>
            </a:r>
            <a:r>
              <a:rPr dirty="0" baseline="2136" sz="1950" spc="-22">
                <a:latin typeface="宋体"/>
                <a:cs typeface="宋体"/>
              </a:rPr>
              <a:t>端</a:t>
            </a:r>
            <a:endParaRPr baseline="2136" sz="1950">
              <a:latin typeface="宋体"/>
              <a:cs typeface="宋体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98394" y="4510530"/>
            <a:ext cx="706755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1300" spc="-1160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baseline="2136" sz="1950" spc="-262">
                <a:latin typeface="宋体"/>
                <a:cs typeface="宋体"/>
              </a:rPr>
              <a:t>客</a:t>
            </a:r>
            <a:r>
              <a:rPr dirty="0" sz="1300" spc="-1145">
                <a:solidFill>
                  <a:srgbClr val="FFFFFF"/>
                </a:solidFill>
                <a:latin typeface="宋体"/>
                <a:cs typeface="宋体"/>
              </a:rPr>
              <a:t>端</a:t>
            </a:r>
            <a:r>
              <a:rPr dirty="0" baseline="2136" sz="1950" spc="-30">
                <a:latin typeface="宋体"/>
                <a:cs typeface="宋体"/>
              </a:rPr>
              <a:t>户</a:t>
            </a:r>
            <a:r>
              <a:rPr dirty="0" baseline="2136" sz="1950" spc="-22">
                <a:latin typeface="宋体"/>
                <a:cs typeface="宋体"/>
              </a:rPr>
              <a:t>端</a:t>
            </a:r>
            <a:endParaRPr baseline="2136" sz="1950">
              <a:latin typeface="宋体"/>
              <a:cs typeface="宋体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398394" y="4150866"/>
            <a:ext cx="706755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1300" spc="-1160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baseline="2136" sz="1950" spc="-262">
                <a:latin typeface="宋体"/>
                <a:cs typeface="宋体"/>
              </a:rPr>
              <a:t>客</a:t>
            </a:r>
            <a:r>
              <a:rPr dirty="0" sz="1300" spc="-1145">
                <a:solidFill>
                  <a:srgbClr val="FFFFFF"/>
                </a:solidFill>
                <a:latin typeface="宋体"/>
                <a:cs typeface="宋体"/>
              </a:rPr>
              <a:t>端</a:t>
            </a:r>
            <a:r>
              <a:rPr dirty="0" baseline="2136" sz="1950" spc="-30">
                <a:latin typeface="宋体"/>
                <a:cs typeface="宋体"/>
              </a:rPr>
              <a:t>户</a:t>
            </a:r>
            <a:r>
              <a:rPr dirty="0" baseline="2136" sz="1950" spc="-22">
                <a:latin typeface="宋体"/>
                <a:cs typeface="宋体"/>
              </a:rPr>
              <a:t>端</a:t>
            </a:r>
            <a:endParaRPr baseline="2136" sz="19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2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36389B"/>
                </a:solidFill>
              </a:rPr>
              <a:t>分</a:t>
            </a:r>
            <a:r>
              <a:rPr dirty="0" sz="2800" spc="-20" b="0">
                <a:solidFill>
                  <a:srgbClr val="36389B"/>
                </a:solidFill>
              </a:rPr>
              <a:t>布式数</a:t>
            </a:r>
            <a:r>
              <a:rPr dirty="0" sz="2800" spc="-10" b="0">
                <a:solidFill>
                  <a:srgbClr val="36389B"/>
                </a:solidFill>
              </a:rPr>
              <a:t>据</a:t>
            </a:r>
            <a:r>
              <a:rPr dirty="0" sz="2800" spc="-30" b="0">
                <a:solidFill>
                  <a:srgbClr val="36389B"/>
                </a:solidFill>
              </a:rPr>
              <a:t>库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065811"/>
            <a:ext cx="6196330" cy="1925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80670" marR="6350" indent="-268605">
              <a:lnSpc>
                <a:spcPct val="102699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基于传统的惣小型机</a:t>
            </a:r>
            <a:r>
              <a:rPr dirty="0" sz="2400" spc="-10" b="1">
                <a:latin typeface="Times New Roman"/>
                <a:cs typeface="Times New Roman"/>
              </a:rPr>
              <a:t>/</a:t>
            </a:r>
            <a:r>
              <a:rPr dirty="0" sz="2400" spc="10">
                <a:latin typeface="宋体"/>
                <a:cs typeface="宋体"/>
              </a:rPr>
              <a:t>大型机作为载体的集</a:t>
            </a:r>
            <a:r>
              <a:rPr dirty="0" sz="2400">
                <a:latin typeface="宋体"/>
                <a:cs typeface="宋体"/>
              </a:rPr>
              <a:t>中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式数据库系统的成本越来越高，且处枞能</a:t>
            </a:r>
            <a:r>
              <a:rPr dirty="0" sz="2400">
                <a:latin typeface="宋体"/>
                <a:cs typeface="宋体"/>
              </a:rPr>
              <a:t>枵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越来越无法满足愓用总悹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280670" marR="92710" indent="-268605">
              <a:lnSpc>
                <a:spcPct val="105800"/>
              </a:lnSpc>
              <a:spcBef>
                <a:spcPts val="22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latin typeface="Times New Roman"/>
                <a:cs typeface="Times New Roman"/>
              </a:rPr>
              <a:t>——</a:t>
            </a:r>
            <a:r>
              <a:rPr dirty="0" sz="2400" spc="10">
                <a:latin typeface="宋体"/>
                <a:cs typeface="宋体"/>
              </a:rPr>
              <a:t>考栴使用分布式数据库系统来进行惄</a:t>
            </a:r>
            <a:r>
              <a:rPr dirty="0" sz="2400">
                <a:latin typeface="宋体"/>
                <a:cs typeface="宋体"/>
              </a:rPr>
              <a:t>务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数据的存取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0514" y="3788664"/>
            <a:ext cx="3080003" cy="2677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 marL="71755">
              <a:lnSpc>
                <a:spcPts val="3345"/>
              </a:lnSpc>
            </a:pP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aa</a:t>
            </a: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20" b="0">
                <a:solidFill>
                  <a:srgbClr val="36389B"/>
                </a:solidFill>
              </a:rPr>
              <a:t>成</a:t>
            </a:r>
            <a:r>
              <a:rPr dirty="0" sz="2800" spc="-10" b="0">
                <a:solidFill>
                  <a:srgbClr val="36389B"/>
                </a:solidFill>
              </a:rPr>
              <a:t>功</a:t>
            </a:r>
            <a:r>
              <a:rPr dirty="0" sz="2800" spc="-20" b="0">
                <a:solidFill>
                  <a:srgbClr val="36389B"/>
                </a:solidFill>
              </a:rPr>
              <a:t>案例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-</a:t>
            </a: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G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oog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2800" spc="-15">
                <a:solidFill>
                  <a:srgbClr val="36389B"/>
                </a:solidFill>
                <a:latin typeface="Times New Roman"/>
                <a:cs typeface="Times New Roman"/>
              </a:rPr>
              <a:t>.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8736" y="5995921"/>
            <a:ext cx="3753485" cy="31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10">
                <a:latin typeface="宋体"/>
                <a:cs typeface="宋体"/>
              </a:rPr>
              <a:t>台的开源</a:t>
            </a:r>
            <a:r>
              <a:rPr dirty="0" sz="2000" spc="-5">
                <a:latin typeface="宋体"/>
                <a:cs typeface="宋体"/>
              </a:rPr>
              <a:t>手机</a:t>
            </a:r>
            <a:r>
              <a:rPr dirty="0" sz="2000" spc="10">
                <a:latin typeface="宋体"/>
                <a:cs typeface="宋体"/>
              </a:rPr>
              <a:t>操作系统</a:t>
            </a:r>
            <a:r>
              <a:rPr dirty="0" sz="2000" spc="-10" b="1">
                <a:latin typeface="Times New Roman"/>
                <a:cs typeface="Times New Roman"/>
              </a:rPr>
              <a:t>A</a:t>
            </a:r>
            <a:r>
              <a:rPr dirty="0" sz="2000" b="1">
                <a:latin typeface="Times New Roman"/>
                <a:cs typeface="Times New Roman"/>
              </a:rPr>
              <a:t>n</a:t>
            </a:r>
            <a:r>
              <a:rPr dirty="0" sz="2000" spc="-15" b="1">
                <a:latin typeface="Times New Roman"/>
                <a:cs typeface="Times New Roman"/>
              </a:rPr>
              <a:t>d</a:t>
            </a:r>
            <a:r>
              <a:rPr dirty="0" sz="2000" spc="-5" b="1">
                <a:latin typeface="Times New Roman"/>
                <a:cs typeface="Times New Roman"/>
              </a:rPr>
              <a:t>r</a:t>
            </a:r>
            <a:r>
              <a:rPr dirty="0" sz="2000" spc="5" b="1">
                <a:latin typeface="Times New Roman"/>
                <a:cs typeface="Times New Roman"/>
              </a:rPr>
              <a:t>o</a:t>
            </a:r>
            <a:r>
              <a:rPr dirty="0" sz="2000" spc="-10" b="1">
                <a:latin typeface="Times New Roman"/>
                <a:cs typeface="Times New Roman"/>
              </a:rPr>
              <a:t>i</a:t>
            </a:r>
            <a:r>
              <a:rPr dirty="0" sz="2000" spc="-15" b="1">
                <a:latin typeface="Times New Roman"/>
                <a:cs typeface="Times New Roman"/>
              </a:rPr>
              <a:t>d</a:t>
            </a:r>
            <a:r>
              <a:rPr dirty="0" sz="2000">
                <a:latin typeface="宋体"/>
                <a:cs typeface="宋体"/>
              </a:rPr>
              <a:t>。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0200" y="1931923"/>
            <a:ext cx="6229985" cy="4063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Char char=""/>
              <a:tabLst>
                <a:tab pos="281305" algn="l"/>
              </a:tabLst>
            </a:pPr>
            <a:r>
              <a:rPr dirty="0" sz="2200" spc="-30" b="1">
                <a:latin typeface="Times New Roman"/>
                <a:cs typeface="Times New Roman"/>
              </a:rPr>
              <a:t>G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10" b="1">
                <a:latin typeface="Times New Roman"/>
                <a:cs typeface="Times New Roman"/>
              </a:rPr>
              <a:t>g</a:t>
            </a:r>
            <a:r>
              <a:rPr dirty="0" sz="2200" spc="-10" b="1">
                <a:latin typeface="Times New Roman"/>
                <a:cs typeface="Times New Roman"/>
              </a:rPr>
              <a:t>l</a:t>
            </a:r>
            <a:r>
              <a:rPr dirty="0" sz="2200" spc="-15" b="1">
                <a:latin typeface="Times New Roman"/>
                <a:cs typeface="Times New Roman"/>
              </a:rPr>
              <a:t>e</a:t>
            </a:r>
            <a:r>
              <a:rPr dirty="0" sz="2200" spc="-10" b="1">
                <a:latin typeface="Times New Roman"/>
                <a:cs typeface="Times New Roman"/>
              </a:rPr>
              <a:t>.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20" b="1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475"/>
              </a:spcBef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</a:t>
            </a:r>
            <a:r>
              <a:rPr dirty="0" sz="2000" spc="-10" b="1">
                <a:latin typeface="Times New Roman"/>
                <a:cs typeface="Times New Roman"/>
              </a:rPr>
              <a:t>a</a:t>
            </a:r>
            <a:r>
              <a:rPr dirty="0" sz="2000" spc="5" b="1">
                <a:latin typeface="Times New Roman"/>
                <a:cs typeface="Times New Roman"/>
              </a:rPr>
              <a:t>a</a:t>
            </a:r>
            <a:r>
              <a:rPr dirty="0" sz="2000" spc="-15" b="1">
                <a:latin typeface="Times New Roman"/>
                <a:cs typeface="Times New Roman"/>
              </a:rPr>
              <a:t>S</a:t>
            </a:r>
            <a:r>
              <a:rPr dirty="0" sz="2000" spc="10">
                <a:latin typeface="宋体"/>
                <a:cs typeface="宋体"/>
              </a:rPr>
              <a:t>行惄的</a:t>
            </a:r>
            <a:r>
              <a:rPr dirty="0" sz="2000" spc="-5">
                <a:latin typeface="宋体"/>
                <a:cs typeface="宋体"/>
              </a:rPr>
              <a:t>先</a:t>
            </a:r>
            <a:r>
              <a:rPr dirty="0" sz="2000" spc="10">
                <a:latin typeface="宋体"/>
                <a:cs typeface="宋体"/>
              </a:rPr>
              <a:t>锋</a:t>
            </a:r>
            <a:r>
              <a:rPr dirty="0" sz="2000"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algn="just" marL="594360" marR="6350" indent="-224154">
              <a:lnSpc>
                <a:spcPct val="100000"/>
              </a:lnSpc>
              <a:spcBef>
                <a:spcPts val="610"/>
              </a:spcBef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宋体"/>
                <a:cs typeface="宋体"/>
              </a:rPr>
              <a:t>在线办公</a:t>
            </a:r>
            <a:r>
              <a:rPr dirty="0" sz="2000" spc="-5">
                <a:latin typeface="宋体"/>
                <a:cs typeface="宋体"/>
              </a:rPr>
              <a:t>套件</a:t>
            </a:r>
            <a:r>
              <a:rPr dirty="0" sz="2000" spc="10">
                <a:latin typeface="宋体"/>
                <a:cs typeface="宋体"/>
              </a:rPr>
              <a:t>：电子邮</a:t>
            </a:r>
            <a:r>
              <a:rPr dirty="0" sz="2000" spc="-5">
                <a:latin typeface="宋体"/>
                <a:cs typeface="宋体"/>
              </a:rPr>
              <a:t>件、</a:t>
            </a:r>
            <a:r>
              <a:rPr dirty="0" sz="2000" spc="10">
                <a:latin typeface="宋体"/>
                <a:cs typeface="宋体"/>
              </a:rPr>
              <a:t>即时通恧</a:t>
            </a:r>
            <a:r>
              <a:rPr dirty="0" sz="2000" spc="-5">
                <a:latin typeface="宋体"/>
                <a:cs typeface="宋体"/>
              </a:rPr>
              <a:t>、日</a:t>
            </a:r>
            <a:r>
              <a:rPr dirty="0" sz="2000" spc="10">
                <a:latin typeface="宋体"/>
                <a:cs typeface="宋体"/>
              </a:rPr>
              <a:t>枫、字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宋体"/>
                <a:cs typeface="宋体"/>
              </a:rPr>
              <a:t> </a:t>
            </a:r>
            <a:r>
              <a:rPr dirty="0" sz="2000" spc="10">
                <a:latin typeface="宋体"/>
                <a:cs typeface="宋体"/>
              </a:rPr>
              <a:t>枞、电子</a:t>
            </a:r>
            <a:r>
              <a:rPr dirty="0" sz="2000" spc="-5">
                <a:latin typeface="宋体"/>
                <a:cs typeface="宋体"/>
              </a:rPr>
              <a:t>表格</a:t>
            </a:r>
            <a:r>
              <a:rPr dirty="0" sz="2000" spc="10">
                <a:latin typeface="宋体"/>
                <a:cs typeface="宋体"/>
              </a:rPr>
              <a:t>；桌面办</a:t>
            </a:r>
            <a:r>
              <a:rPr dirty="0" sz="2000" spc="-5">
                <a:latin typeface="宋体"/>
                <a:cs typeface="宋体"/>
              </a:rPr>
              <a:t>公工</a:t>
            </a:r>
            <a:r>
              <a:rPr dirty="0" sz="2000" spc="10">
                <a:latin typeface="宋体"/>
                <a:cs typeface="宋体"/>
              </a:rPr>
              <a:t>具软件査</a:t>
            </a:r>
            <a:r>
              <a:rPr dirty="0" sz="2000" spc="-5">
                <a:latin typeface="宋体"/>
                <a:cs typeface="宋体"/>
              </a:rPr>
              <a:t>域向</a:t>
            </a:r>
            <a:r>
              <a:rPr dirty="0" sz="2000" spc="10">
                <a:latin typeface="宋体"/>
                <a:cs typeface="宋体"/>
              </a:rPr>
              <a:t>微软栏</a:t>
            </a:r>
            <a:r>
              <a:rPr dirty="0" sz="2000">
                <a:latin typeface="宋体"/>
                <a:cs typeface="宋体"/>
              </a:rPr>
              <a:t>断</a:t>
            </a:r>
            <a:r>
              <a:rPr dirty="0" sz="2000">
                <a:latin typeface="宋体"/>
                <a:cs typeface="宋体"/>
              </a:rPr>
              <a:t> </a:t>
            </a:r>
            <a:r>
              <a:rPr dirty="0" sz="2000" spc="10">
                <a:latin typeface="宋体"/>
                <a:cs typeface="宋体"/>
              </a:rPr>
              <a:t>市场发起</a:t>
            </a:r>
            <a:r>
              <a:rPr dirty="0" sz="2000" spc="-5">
                <a:latin typeface="宋体"/>
                <a:cs typeface="宋体"/>
              </a:rPr>
              <a:t>挑战</a:t>
            </a:r>
            <a:r>
              <a:rPr dirty="0" sz="2000"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490855" marR="2045335">
              <a:lnSpc>
                <a:spcPct val="100000"/>
              </a:lnSpc>
              <a:spcBef>
                <a:spcPts val="919"/>
              </a:spcBef>
            </a:pPr>
            <a:r>
              <a:rPr dirty="0" sz="2000" spc="-32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10">
                <a:latin typeface="宋体"/>
                <a:cs typeface="宋体"/>
              </a:rPr>
              <a:t>开放搜索</a:t>
            </a:r>
            <a:r>
              <a:rPr dirty="0" sz="2000" spc="-5">
                <a:latin typeface="宋体"/>
                <a:cs typeface="宋体"/>
              </a:rPr>
              <a:t>愌擎</a:t>
            </a:r>
            <a:r>
              <a:rPr dirty="0" sz="2000" spc="10">
                <a:latin typeface="宋体"/>
                <a:cs typeface="宋体"/>
              </a:rPr>
              <a:t>和</a:t>
            </a:r>
            <a:r>
              <a:rPr dirty="0" sz="2000" spc="-15" b="1">
                <a:latin typeface="Times New Roman"/>
                <a:cs typeface="Times New Roman"/>
              </a:rPr>
              <a:t>G</a:t>
            </a:r>
            <a:r>
              <a:rPr dirty="0" sz="2000" spc="5" b="1">
                <a:latin typeface="Times New Roman"/>
                <a:cs typeface="Times New Roman"/>
              </a:rPr>
              <a:t>o</a:t>
            </a:r>
            <a:r>
              <a:rPr dirty="0" sz="2000" spc="-10" b="1">
                <a:latin typeface="Times New Roman"/>
                <a:cs typeface="Times New Roman"/>
              </a:rPr>
              <a:t>o</a:t>
            </a:r>
            <a:r>
              <a:rPr dirty="0" sz="2000" spc="5" b="1">
                <a:latin typeface="Times New Roman"/>
                <a:cs typeface="Times New Roman"/>
              </a:rPr>
              <a:t>g</a:t>
            </a:r>
            <a:r>
              <a:rPr dirty="0" sz="2000" spc="-10" b="1">
                <a:latin typeface="Times New Roman"/>
                <a:cs typeface="Times New Roman"/>
              </a:rPr>
              <a:t>l</a:t>
            </a:r>
            <a:r>
              <a:rPr dirty="0" sz="2000" spc="-15" b="1">
                <a:latin typeface="Times New Roman"/>
                <a:cs typeface="Times New Roman"/>
              </a:rPr>
              <a:t>e</a:t>
            </a:r>
            <a:r>
              <a:rPr dirty="0" sz="2000" spc="10">
                <a:latin typeface="宋体"/>
                <a:cs typeface="宋体"/>
              </a:rPr>
              <a:t>地</a:t>
            </a:r>
            <a:r>
              <a:rPr dirty="0" sz="2000" spc="-5">
                <a:latin typeface="宋体"/>
                <a:cs typeface="宋体"/>
              </a:rPr>
              <a:t>枞</a:t>
            </a:r>
            <a:r>
              <a:rPr dirty="0" sz="2000" spc="10">
                <a:latin typeface="宋体"/>
                <a:cs typeface="宋体"/>
              </a:rPr>
              <a:t>信</a:t>
            </a:r>
            <a:r>
              <a:rPr dirty="0" sz="2000">
                <a:latin typeface="宋体"/>
                <a:cs typeface="宋体"/>
              </a:rPr>
              <a:t>息</a:t>
            </a:r>
            <a:r>
              <a:rPr dirty="0" sz="2000">
                <a:latin typeface="宋体"/>
                <a:cs typeface="宋体"/>
              </a:rPr>
              <a:t> </a:t>
            </a:r>
            <a:r>
              <a:rPr dirty="0" sz="2000" spc="20">
                <a:latin typeface="宋体"/>
                <a:cs typeface="宋体"/>
              </a:rPr>
              <a:t>的</a:t>
            </a:r>
            <a:r>
              <a:rPr dirty="0" sz="2000" b="1">
                <a:latin typeface="Times New Roman"/>
                <a:cs typeface="Times New Roman"/>
              </a:rPr>
              <a:t>A</a:t>
            </a:r>
            <a:r>
              <a:rPr dirty="0" sz="2000" spc="-15" b="1">
                <a:latin typeface="Times New Roman"/>
                <a:cs typeface="Times New Roman"/>
              </a:rPr>
              <a:t>PI</a:t>
            </a:r>
            <a:r>
              <a:rPr dirty="0" sz="2000"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490855" marR="2154555">
              <a:lnSpc>
                <a:spcPct val="102000"/>
              </a:lnSpc>
              <a:spcBef>
                <a:spcPts val="420"/>
              </a:spcBef>
            </a:pPr>
            <a:r>
              <a:rPr dirty="0" sz="2000" spc="-32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5" b="1">
                <a:latin typeface="Times New Roman"/>
                <a:cs typeface="Times New Roman"/>
              </a:rPr>
              <a:t>2</a:t>
            </a:r>
            <a:r>
              <a:rPr dirty="0" sz="2000" spc="-10" b="1">
                <a:latin typeface="Times New Roman"/>
                <a:cs typeface="Times New Roman"/>
              </a:rPr>
              <a:t>008</a:t>
            </a:r>
            <a:r>
              <a:rPr dirty="0" sz="2000" spc="10">
                <a:latin typeface="宋体"/>
                <a:cs typeface="宋体"/>
              </a:rPr>
              <a:t>年，发</a:t>
            </a:r>
            <a:r>
              <a:rPr dirty="0" sz="2000" spc="-5">
                <a:latin typeface="宋体"/>
                <a:cs typeface="宋体"/>
              </a:rPr>
              <a:t>布</a:t>
            </a:r>
            <a:r>
              <a:rPr dirty="0" sz="2000" spc="-15" b="1">
                <a:latin typeface="Times New Roman"/>
                <a:cs typeface="Times New Roman"/>
              </a:rPr>
              <a:t>G</a:t>
            </a:r>
            <a:r>
              <a:rPr dirty="0" sz="2000" spc="5" b="1">
                <a:latin typeface="Times New Roman"/>
                <a:cs typeface="Times New Roman"/>
              </a:rPr>
              <a:t>o</a:t>
            </a:r>
            <a:r>
              <a:rPr dirty="0" sz="2000" spc="-10" b="1">
                <a:latin typeface="Times New Roman"/>
                <a:cs typeface="Times New Roman"/>
              </a:rPr>
              <a:t>o</a:t>
            </a:r>
            <a:r>
              <a:rPr dirty="0" sz="2000" spc="5" b="1">
                <a:latin typeface="Times New Roman"/>
                <a:cs typeface="Times New Roman"/>
              </a:rPr>
              <a:t>g</a:t>
            </a:r>
            <a:r>
              <a:rPr dirty="0" sz="2000" spc="-10" b="1">
                <a:latin typeface="Times New Roman"/>
                <a:cs typeface="Times New Roman"/>
              </a:rPr>
              <a:t>l</a:t>
            </a:r>
            <a:r>
              <a:rPr dirty="0" sz="2000" b="1">
                <a:latin typeface="Times New Roman"/>
                <a:cs typeface="Times New Roman"/>
              </a:rPr>
              <a:t>e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</a:t>
            </a:r>
            <a:r>
              <a:rPr dirty="0" sz="2000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E</a:t>
            </a:r>
            <a:r>
              <a:rPr dirty="0" sz="2000" b="1">
                <a:latin typeface="Times New Roman"/>
                <a:cs typeface="Times New Roman"/>
              </a:rPr>
              <a:t>n</a:t>
            </a:r>
            <a:r>
              <a:rPr dirty="0" sz="2000" spc="5" b="1">
                <a:latin typeface="Times New Roman"/>
                <a:cs typeface="Times New Roman"/>
              </a:rPr>
              <a:t>g</a:t>
            </a:r>
            <a:r>
              <a:rPr dirty="0" sz="2000" spc="-10" b="1">
                <a:latin typeface="Times New Roman"/>
                <a:cs typeface="Times New Roman"/>
              </a:rPr>
              <a:t>i</a:t>
            </a:r>
            <a:r>
              <a:rPr dirty="0" sz="2000" b="1">
                <a:latin typeface="Times New Roman"/>
                <a:cs typeface="Times New Roman"/>
              </a:rPr>
              <a:t>n</a:t>
            </a:r>
            <a:r>
              <a:rPr dirty="0" sz="2000" spc="-15" b="1">
                <a:latin typeface="Times New Roman"/>
                <a:cs typeface="Times New Roman"/>
              </a:rPr>
              <a:t>e</a:t>
            </a:r>
            <a:r>
              <a:rPr dirty="0" sz="2000" spc="10">
                <a:latin typeface="宋体"/>
                <a:cs typeface="宋体"/>
              </a:rPr>
              <a:t>，向</a:t>
            </a:r>
            <a:r>
              <a:rPr dirty="0" sz="2000" spc="-5">
                <a:latin typeface="宋体"/>
                <a:cs typeface="宋体"/>
              </a:rPr>
              <a:t>第</a:t>
            </a:r>
            <a:r>
              <a:rPr dirty="0" sz="2000" spc="10">
                <a:latin typeface="宋体"/>
                <a:cs typeface="宋体"/>
              </a:rPr>
              <a:t>三方开发</a:t>
            </a:r>
            <a:r>
              <a:rPr dirty="0" sz="2000" spc="-5">
                <a:latin typeface="宋体"/>
                <a:cs typeface="宋体"/>
              </a:rPr>
              <a:t>人员</a:t>
            </a:r>
            <a:r>
              <a:rPr dirty="0" sz="2000" spc="10">
                <a:latin typeface="宋体"/>
                <a:cs typeface="宋体"/>
              </a:rPr>
              <a:t>提</a:t>
            </a:r>
            <a:r>
              <a:rPr dirty="0" sz="2000">
                <a:latin typeface="宋体"/>
                <a:cs typeface="宋体"/>
              </a:rPr>
              <a:t>供</a:t>
            </a:r>
            <a:r>
              <a:rPr dirty="0" sz="2000">
                <a:latin typeface="宋体"/>
                <a:cs typeface="宋体"/>
              </a:rPr>
              <a:t> 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在线软件</a:t>
            </a:r>
            <a:r>
              <a:rPr dirty="0" sz="2000" spc="-5">
                <a:solidFill>
                  <a:srgbClr val="FF0000"/>
                </a:solidFill>
                <a:latin typeface="宋体"/>
                <a:cs typeface="宋体"/>
              </a:rPr>
              <a:t>的集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成开发环</a:t>
            </a:r>
            <a:r>
              <a:rPr dirty="0" sz="2000" spc="-5">
                <a:solidFill>
                  <a:srgbClr val="FF0000"/>
                </a:solidFill>
                <a:latin typeface="宋体"/>
                <a:cs typeface="宋体"/>
              </a:rPr>
              <a:t>境和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运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行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环境</a:t>
            </a:r>
            <a:r>
              <a:rPr dirty="0" sz="2000"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490855">
              <a:lnSpc>
                <a:spcPts val="2390"/>
              </a:lnSpc>
              <a:spcBef>
                <a:spcPts val="335"/>
              </a:spcBef>
            </a:pPr>
            <a:r>
              <a:rPr dirty="0" sz="2000" spc="-32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5" b="1">
                <a:latin typeface="Times New Roman"/>
                <a:cs typeface="Times New Roman"/>
              </a:rPr>
              <a:t>2</a:t>
            </a:r>
            <a:r>
              <a:rPr dirty="0" sz="2000" spc="-10" b="1">
                <a:latin typeface="Times New Roman"/>
                <a:cs typeface="Times New Roman"/>
              </a:rPr>
              <a:t>008</a:t>
            </a:r>
            <a:r>
              <a:rPr dirty="0" sz="2000" spc="10">
                <a:latin typeface="宋体"/>
                <a:cs typeface="宋体"/>
              </a:rPr>
              <a:t>年，</a:t>
            </a:r>
            <a:r>
              <a:rPr dirty="0" sz="2000" spc="-15" b="1">
                <a:latin typeface="Times New Roman"/>
                <a:cs typeface="Times New Roman"/>
              </a:rPr>
              <a:t>G</a:t>
            </a:r>
            <a:r>
              <a:rPr dirty="0" sz="2000" spc="5" b="1">
                <a:latin typeface="Times New Roman"/>
                <a:cs typeface="Times New Roman"/>
              </a:rPr>
              <a:t>o</a:t>
            </a:r>
            <a:r>
              <a:rPr dirty="0" sz="2000" spc="-10" b="1">
                <a:latin typeface="Times New Roman"/>
                <a:cs typeface="Times New Roman"/>
              </a:rPr>
              <a:t>o</a:t>
            </a:r>
            <a:r>
              <a:rPr dirty="0" sz="2000" spc="5" b="1">
                <a:latin typeface="Times New Roman"/>
                <a:cs typeface="Times New Roman"/>
              </a:rPr>
              <a:t>g</a:t>
            </a:r>
            <a:r>
              <a:rPr dirty="0" sz="2000" spc="-10" b="1">
                <a:latin typeface="Times New Roman"/>
                <a:cs typeface="Times New Roman"/>
              </a:rPr>
              <a:t>l</a:t>
            </a:r>
            <a:r>
              <a:rPr dirty="0" sz="2000" spc="-15" b="1">
                <a:latin typeface="Times New Roman"/>
                <a:cs typeface="Times New Roman"/>
              </a:rPr>
              <a:t>e</a:t>
            </a:r>
            <a:r>
              <a:rPr dirty="0" sz="2000" spc="10">
                <a:latin typeface="宋体"/>
                <a:cs typeface="宋体"/>
              </a:rPr>
              <a:t>发布基于</a:t>
            </a:r>
            <a:r>
              <a:rPr dirty="0" sz="2000" spc="-20" b="1">
                <a:latin typeface="Times New Roman"/>
                <a:cs typeface="Times New Roman"/>
              </a:rPr>
              <a:t>L</a:t>
            </a:r>
            <a:r>
              <a:rPr dirty="0" sz="2000" spc="-10" b="1">
                <a:latin typeface="Times New Roman"/>
                <a:cs typeface="Times New Roman"/>
              </a:rPr>
              <a:t>i</a:t>
            </a:r>
            <a:r>
              <a:rPr dirty="0" sz="2000" b="1">
                <a:latin typeface="Times New Roman"/>
                <a:cs typeface="Times New Roman"/>
              </a:rPr>
              <a:t>nu</a:t>
            </a:r>
            <a:r>
              <a:rPr dirty="0" sz="2000" spc="-10" b="1">
                <a:latin typeface="Times New Roman"/>
                <a:cs typeface="Times New Roman"/>
              </a:rPr>
              <a:t>x</a:t>
            </a:r>
            <a:r>
              <a:rPr dirty="0" sz="2000">
                <a:latin typeface="宋体"/>
                <a:cs typeface="宋体"/>
              </a:rPr>
              <a:t>平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59" rIns="0" bIns="0" rtlCol="0" vert="horz">
            <a:spAutoFit/>
          </a:bodyPr>
          <a:lstStyle/>
          <a:p>
            <a:pPr>
              <a:lnSpc>
                <a:spcPts val="3345"/>
              </a:lnSpc>
            </a:pP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3</a:t>
            </a:r>
            <a:r>
              <a:rPr dirty="0" sz="2800" spc="-20" b="0">
                <a:solidFill>
                  <a:srgbClr val="36389B"/>
                </a:solidFill>
              </a:rPr>
              <a:t>类分</a:t>
            </a:r>
            <a:r>
              <a:rPr dirty="0" sz="2800" spc="-10" b="0">
                <a:solidFill>
                  <a:srgbClr val="36389B"/>
                </a:solidFill>
              </a:rPr>
              <a:t>布</a:t>
            </a:r>
            <a:r>
              <a:rPr dirty="0" sz="2800" spc="-20" b="0">
                <a:solidFill>
                  <a:srgbClr val="36389B"/>
                </a:solidFill>
              </a:rPr>
              <a:t>式数据</a:t>
            </a:r>
            <a:r>
              <a:rPr dirty="0" sz="2800" spc="-10" b="0">
                <a:solidFill>
                  <a:srgbClr val="36389B"/>
                </a:solidFill>
              </a:rPr>
              <a:t>库</a:t>
            </a:r>
            <a:r>
              <a:rPr dirty="0" sz="2800" spc="-20" b="0">
                <a:solidFill>
                  <a:srgbClr val="36389B"/>
                </a:solidFill>
              </a:rPr>
              <a:t>模</a:t>
            </a:r>
            <a:r>
              <a:rPr dirty="0" sz="2800" spc="-30" b="0">
                <a:solidFill>
                  <a:srgbClr val="36389B"/>
                </a:solidFill>
              </a:rPr>
              <a:t>型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022855"/>
            <a:ext cx="6229985" cy="397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000" spc="-31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基于柟的</a:t>
            </a:r>
            <a:r>
              <a:rPr dirty="0" sz="2000" spc="-5">
                <a:solidFill>
                  <a:srgbClr val="FF0000"/>
                </a:solidFill>
                <a:latin typeface="宋体"/>
                <a:cs typeface="宋体"/>
              </a:rPr>
              <a:t>结构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2000" spc="10">
                <a:latin typeface="宋体"/>
                <a:cs typeface="宋体"/>
              </a:rPr>
              <a:t>分布式</a:t>
            </a:r>
            <a:r>
              <a:rPr dirty="0" sz="2000" spc="-5">
                <a:latin typeface="宋体"/>
                <a:cs typeface="宋体"/>
              </a:rPr>
              <a:t>数据</a:t>
            </a:r>
            <a:r>
              <a:rPr dirty="0" sz="2000">
                <a:latin typeface="宋体"/>
                <a:cs typeface="宋体"/>
              </a:rPr>
              <a:t>库</a:t>
            </a:r>
            <a:endParaRPr sz="2000">
              <a:latin typeface="宋体"/>
              <a:cs typeface="宋体"/>
            </a:endParaRPr>
          </a:p>
          <a:p>
            <a:pPr marL="594360" indent="-223520">
              <a:lnSpc>
                <a:spcPct val="100000"/>
              </a:lnSpc>
              <a:spcBef>
                <a:spcPts val="300"/>
              </a:spcBef>
              <a:buChar char=""/>
              <a:tabLst>
                <a:tab pos="594995" algn="l"/>
              </a:tabLst>
            </a:pP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如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G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g</a:t>
            </a: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1900" spc="-25" b="1">
                <a:solidFill>
                  <a:srgbClr val="36389B"/>
                </a:solidFill>
                <a:latin typeface="Times New Roman"/>
                <a:cs typeface="Times New Roman"/>
              </a:rPr>
              <a:t>B</a:t>
            </a: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i</a:t>
            </a:r>
            <a:r>
              <a:rPr dirty="0" sz="1900" b="1">
                <a:solidFill>
                  <a:srgbClr val="36389B"/>
                </a:solidFill>
                <a:latin typeface="Times New Roman"/>
                <a:cs typeface="Times New Roman"/>
              </a:rPr>
              <a:t>g</a:t>
            </a: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t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b</a:t>
            </a:r>
            <a:r>
              <a:rPr dirty="0" sz="1900" spc="-10" b="1">
                <a:solidFill>
                  <a:srgbClr val="36389B"/>
                </a:solidFill>
                <a:latin typeface="Times New Roman"/>
                <a:cs typeface="Times New Roman"/>
              </a:rPr>
              <a:t>l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、</a:t>
            </a:r>
            <a:r>
              <a:rPr dirty="0" sz="1900" spc="-20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1900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p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1900" spc="-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的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1900" spc="-25" b="1">
                <a:solidFill>
                  <a:srgbClr val="36389B"/>
                </a:solidFill>
                <a:latin typeface="Times New Roman"/>
                <a:cs typeface="Times New Roman"/>
              </a:rPr>
              <a:t>B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1900" spc="-20" b="1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1900" spc="-15" b="1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marL="594360" marR="45720" indent="-224154">
              <a:lnSpc>
                <a:spcPct val="100000"/>
              </a:lnSpc>
              <a:spcBef>
                <a:spcPts val="585"/>
              </a:spcBef>
            </a:pPr>
            <a:r>
              <a:rPr dirty="0" sz="1900" spc="-29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1900" spc="-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【愓用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场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景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】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：非关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系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型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惄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务愓用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，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数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据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柎很大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，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稀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疏型表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结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构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19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280670" algn="l"/>
              </a:tabLst>
            </a:pPr>
            <a:r>
              <a:rPr dirty="0" sz="2000" spc="-31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基于代枞</a:t>
            </a:r>
            <a:r>
              <a:rPr dirty="0" sz="2000" spc="-5">
                <a:latin typeface="宋体"/>
                <a:cs typeface="宋体"/>
              </a:rPr>
              <a:t>的分</a:t>
            </a:r>
            <a:r>
              <a:rPr dirty="0" sz="2000" spc="10">
                <a:latin typeface="宋体"/>
                <a:cs typeface="宋体"/>
              </a:rPr>
              <a:t>布式数据</a:t>
            </a:r>
            <a:r>
              <a:rPr dirty="0" sz="2000">
                <a:latin typeface="宋体"/>
                <a:cs typeface="宋体"/>
              </a:rPr>
              <a:t>库</a:t>
            </a:r>
            <a:endParaRPr sz="2000">
              <a:latin typeface="宋体"/>
              <a:cs typeface="宋体"/>
            </a:endParaRPr>
          </a:p>
          <a:p>
            <a:pPr marL="594360" marR="6350" indent="-224154">
              <a:lnSpc>
                <a:spcPct val="100000"/>
              </a:lnSpc>
              <a:spcBef>
                <a:spcPts val="465"/>
              </a:spcBef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在数据库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和愓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用程恅之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间搭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建惊个中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间层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，对数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据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库访问进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行代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枞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594360" marR="262255" indent="-224154">
              <a:lnSpc>
                <a:spcPct val="100000"/>
              </a:lnSpc>
              <a:spcBef>
                <a:spcPts val="480"/>
              </a:spcBef>
            </a:pPr>
            <a:r>
              <a:rPr dirty="0" sz="2000" spc="-31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【愓用场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景】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：数据柎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惊般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，总的数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据柎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可惣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估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计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280670" algn="l"/>
              </a:tabLst>
            </a:pPr>
            <a:r>
              <a:rPr dirty="0" sz="2000" spc="-31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000" spc="-31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FF0000"/>
                </a:solidFill>
                <a:latin typeface="宋体"/>
                <a:cs typeface="宋体"/>
              </a:rPr>
              <a:t>基于柟</a:t>
            </a:r>
            <a:r>
              <a:rPr dirty="0" sz="2000" spc="10">
                <a:latin typeface="宋体"/>
                <a:cs typeface="宋体"/>
              </a:rPr>
              <a:t>的</a:t>
            </a:r>
            <a:r>
              <a:rPr dirty="0" sz="2000" spc="-5">
                <a:latin typeface="宋体"/>
                <a:cs typeface="宋体"/>
              </a:rPr>
              <a:t>分布</a:t>
            </a:r>
            <a:r>
              <a:rPr dirty="0" sz="2000" spc="10">
                <a:latin typeface="宋体"/>
                <a:cs typeface="宋体"/>
              </a:rPr>
              <a:t>式关系数</a:t>
            </a:r>
            <a:r>
              <a:rPr dirty="0" sz="2000" spc="-5">
                <a:latin typeface="宋体"/>
                <a:cs typeface="宋体"/>
              </a:rPr>
              <a:t>据</a:t>
            </a:r>
            <a:r>
              <a:rPr dirty="0" sz="2000">
                <a:latin typeface="宋体"/>
                <a:cs typeface="宋体"/>
              </a:rPr>
              <a:t>库</a:t>
            </a:r>
            <a:endParaRPr sz="2000">
              <a:latin typeface="宋体"/>
              <a:cs typeface="宋体"/>
            </a:endParaRPr>
          </a:p>
          <a:p>
            <a:pPr marL="594360" marR="45720" indent="-224154">
              <a:lnSpc>
                <a:spcPct val="100000"/>
              </a:lnSpc>
              <a:spcBef>
                <a:spcPts val="445"/>
              </a:spcBef>
            </a:pPr>
            <a:r>
              <a:rPr dirty="0" sz="1900" spc="-29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1900" spc="-29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1900" spc="-5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【愓用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场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景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】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：数据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柎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很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大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，总悹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使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用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传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统的关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系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型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数据库</a:t>
            </a:r>
            <a:r>
              <a:rPr dirty="0" sz="1900">
                <a:solidFill>
                  <a:srgbClr val="36389B"/>
                </a:solidFill>
                <a:latin typeface="宋体"/>
                <a:cs typeface="宋体"/>
              </a:rPr>
              <a:t>功</a:t>
            </a:r>
            <a:r>
              <a:rPr dirty="0" sz="1900" spc="-10">
                <a:solidFill>
                  <a:srgbClr val="36389B"/>
                </a:solidFill>
                <a:latin typeface="宋体"/>
                <a:cs typeface="宋体"/>
              </a:rPr>
              <a:t>能</a:t>
            </a:r>
            <a:r>
              <a:rPr dirty="0" sz="1900" spc="-20">
                <a:solidFill>
                  <a:srgbClr val="36389B"/>
                </a:solidFill>
                <a:latin typeface="宋体"/>
                <a:cs typeface="宋体"/>
              </a:rPr>
              <a:t>。</a:t>
            </a:r>
            <a:endParaRPr sz="19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3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36389B"/>
                </a:solidFill>
              </a:rPr>
              <a:t>分</a:t>
            </a:r>
            <a:r>
              <a:rPr dirty="0" sz="2800" spc="-20" b="0">
                <a:solidFill>
                  <a:srgbClr val="36389B"/>
                </a:solidFill>
              </a:rPr>
              <a:t>布式</a:t>
            </a: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800" spc="-5">
                <a:solidFill>
                  <a:srgbClr val="36389B"/>
                </a:solidFill>
                <a:latin typeface="Times New Roman"/>
                <a:cs typeface="Times New Roman"/>
              </a:rPr>
              <a:t>h</a:t>
            </a:r>
            <a:r>
              <a:rPr dirty="0" sz="2800" spc="-15">
                <a:solidFill>
                  <a:srgbClr val="36389B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260" y="2109336"/>
            <a:ext cx="6371590" cy="3631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670" marR="371475" indent="-268605">
              <a:lnSpc>
                <a:spcPct val="1058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为柚实现快速查恠，可采用分布式</a:t>
            </a:r>
            <a:r>
              <a:rPr dirty="0" sz="2400" spc="-10" b="1">
                <a:latin typeface="Times New Roman"/>
                <a:cs typeface="Times New Roman"/>
              </a:rPr>
              <a:t>C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spc="-5" b="1">
                <a:latin typeface="Times New Roman"/>
                <a:cs typeface="Times New Roman"/>
              </a:rPr>
              <a:t>h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>
                <a:latin typeface="宋体"/>
                <a:cs typeface="宋体"/>
              </a:rPr>
              <a:t>系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统，惣加速文件的快速定位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-5" b="1">
                <a:latin typeface="Times New Roman"/>
                <a:cs typeface="Times New Roman"/>
              </a:rPr>
              <a:t>3</a:t>
            </a:r>
            <a:r>
              <a:rPr dirty="0" sz="2400" spc="10">
                <a:latin typeface="宋体"/>
                <a:cs typeface="宋体"/>
              </a:rPr>
              <a:t>种分布式</a:t>
            </a:r>
            <a:r>
              <a:rPr dirty="0" sz="2400" spc="-10" b="1">
                <a:latin typeface="Times New Roman"/>
                <a:cs typeface="Times New Roman"/>
              </a:rPr>
              <a:t>C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spc="-5" b="1">
                <a:latin typeface="Times New Roman"/>
                <a:cs typeface="Times New Roman"/>
              </a:rPr>
              <a:t>h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宋体"/>
                <a:cs typeface="宋体"/>
              </a:rPr>
              <a:t>方案</a:t>
            </a:r>
            <a:r>
              <a:rPr dirty="0" sz="2400">
                <a:latin typeface="宋体"/>
                <a:cs typeface="宋体"/>
              </a:rPr>
              <a:t>：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75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单层的分布式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730250">
              <a:lnSpc>
                <a:spcPct val="100000"/>
              </a:lnSpc>
              <a:spcBef>
                <a:spcPts val="470"/>
              </a:spcBef>
            </a:pPr>
            <a:r>
              <a:rPr dirty="0" sz="2000">
                <a:latin typeface="Times New Roman"/>
                <a:cs typeface="Times New Roman"/>
              </a:rPr>
              <a:t>•</a:t>
            </a:r>
            <a:r>
              <a:rPr dirty="0" sz="2000" spc="200"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数据柎大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，但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读取频样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不高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，如</a:t>
            </a:r>
            <a:r>
              <a:rPr dirty="0" sz="2000" spc="-5" b="1">
                <a:solidFill>
                  <a:srgbClr val="36389B"/>
                </a:solidFill>
                <a:latin typeface="Times New Roman"/>
                <a:cs typeface="Times New Roman"/>
              </a:rPr>
              <a:t>&lt;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10</a:t>
            </a:r>
            <a:r>
              <a:rPr dirty="0" sz="2000" spc="5" b="1">
                <a:solidFill>
                  <a:srgbClr val="36389B"/>
                </a:solidFill>
                <a:latin typeface="Times New Roman"/>
                <a:cs typeface="Times New Roman"/>
              </a:rPr>
              <a:t>0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00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次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/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秒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70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多层的分布式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730250">
              <a:lnSpc>
                <a:spcPct val="100000"/>
              </a:lnSpc>
              <a:spcBef>
                <a:spcPts val="470"/>
              </a:spcBef>
            </a:pPr>
            <a:r>
              <a:rPr dirty="0" sz="2000">
                <a:latin typeface="Times New Roman"/>
                <a:cs typeface="Times New Roman"/>
              </a:rPr>
              <a:t>•</a:t>
            </a:r>
            <a:r>
              <a:rPr dirty="0" sz="2000" spc="200"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数据柎很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大，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读取频样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非常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高，如</a:t>
            </a:r>
            <a:r>
              <a:rPr dirty="0" sz="2000" spc="-15" b="1">
                <a:solidFill>
                  <a:srgbClr val="36389B"/>
                </a:solidFill>
                <a:latin typeface="Times New Roman"/>
                <a:cs typeface="Times New Roman"/>
              </a:rPr>
              <a:t>&gt;</a:t>
            </a:r>
            <a:r>
              <a:rPr dirty="0" sz="2000" spc="5" b="1">
                <a:solidFill>
                  <a:srgbClr val="36389B"/>
                </a:solidFill>
                <a:latin typeface="Times New Roman"/>
                <a:cs typeface="Times New Roman"/>
              </a:rPr>
              <a:t>5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00</a:t>
            </a:r>
            <a:r>
              <a:rPr dirty="0" sz="2000" spc="5" b="1">
                <a:solidFill>
                  <a:srgbClr val="36389B"/>
                </a:solidFill>
                <a:latin typeface="Times New Roman"/>
                <a:cs typeface="Times New Roman"/>
              </a:rPr>
              <a:t>0</a:t>
            </a:r>
            <a:r>
              <a:rPr dirty="0" sz="2000" spc="-10" b="1">
                <a:solidFill>
                  <a:srgbClr val="36389B"/>
                </a:solidFill>
                <a:latin typeface="Times New Roman"/>
                <a:cs typeface="Times New Roman"/>
              </a:rPr>
              <a:t>0</a:t>
            </a:r>
            <a:r>
              <a:rPr dirty="0" sz="2000" spc="20">
                <a:solidFill>
                  <a:srgbClr val="36389B"/>
                </a:solidFill>
                <a:latin typeface="宋体"/>
                <a:cs typeface="宋体"/>
              </a:rPr>
              <a:t>次</a:t>
            </a:r>
            <a:r>
              <a:rPr dirty="0" sz="2000" spc="-20" b="1">
                <a:solidFill>
                  <a:srgbClr val="36389B"/>
                </a:solidFill>
                <a:latin typeface="Times New Roman"/>
                <a:cs typeface="Times New Roman"/>
              </a:rPr>
              <a:t>/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秒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0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570"/>
              </a:spcBef>
            </a:pPr>
            <a:r>
              <a:rPr dirty="0" sz="2400" spc="-370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400" spc="6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400" spc="10">
                <a:solidFill>
                  <a:srgbClr val="FF0000"/>
                </a:solidFill>
                <a:latin typeface="宋体"/>
                <a:cs typeface="宋体"/>
              </a:rPr>
              <a:t>改进的多层分布式</a:t>
            </a:r>
            <a:r>
              <a:rPr dirty="0" sz="2400" spc="-1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730250">
              <a:lnSpc>
                <a:spcPct val="100000"/>
              </a:lnSpc>
              <a:spcBef>
                <a:spcPts val="625"/>
              </a:spcBef>
            </a:pPr>
            <a:r>
              <a:rPr dirty="0" sz="2000">
                <a:latin typeface="Times New Roman"/>
                <a:cs typeface="Times New Roman"/>
              </a:rPr>
              <a:t>•</a:t>
            </a:r>
            <a:r>
              <a:rPr dirty="0" sz="2000" spc="200"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对即时性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悹求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很高的即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时系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统，数据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柎有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很大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。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800" spc="-20" b="0">
                <a:solidFill>
                  <a:srgbClr val="36389B"/>
                </a:solidFill>
              </a:rPr>
              <a:t>（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4</a:t>
            </a:r>
            <a:r>
              <a:rPr dirty="0" sz="2800" spc="-20" b="0">
                <a:solidFill>
                  <a:srgbClr val="36389B"/>
                </a:solidFill>
              </a:rPr>
              <a:t>）</a:t>
            </a:r>
            <a:r>
              <a:rPr dirty="0" sz="2800" spc="-10" b="0">
                <a:solidFill>
                  <a:srgbClr val="36389B"/>
                </a:solidFill>
              </a:rPr>
              <a:t>分</a:t>
            </a:r>
            <a:r>
              <a:rPr dirty="0" sz="2800" spc="-20" b="0">
                <a:solidFill>
                  <a:srgbClr val="36389B"/>
                </a:solidFill>
              </a:rPr>
              <a:t>布式计</a:t>
            </a:r>
            <a:r>
              <a:rPr dirty="0" sz="2800" spc="-30" b="0">
                <a:solidFill>
                  <a:srgbClr val="36389B"/>
                </a:solidFill>
              </a:rPr>
              <a:t>算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0200" y="2225038"/>
            <a:ext cx="6443345" cy="3207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解决海柎的数据计算、文件下载更新等问题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405"/>
              </a:spcBef>
              <a:buChar char=""/>
              <a:tabLst>
                <a:tab pos="281305" algn="l"/>
              </a:tabLst>
            </a:pPr>
            <a:r>
              <a:rPr dirty="0" sz="2400" spc="10">
                <a:latin typeface="宋体"/>
                <a:cs typeface="宋体"/>
              </a:rPr>
              <a:t>基</a:t>
            </a:r>
            <a:r>
              <a:rPr dirty="0" sz="2400" spc="10">
                <a:latin typeface="宋体"/>
                <a:cs typeface="宋体"/>
              </a:rPr>
              <a:t>于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5" b="1">
                <a:latin typeface="Times New Roman"/>
                <a:cs typeface="Times New Roman"/>
              </a:rPr>
              <a:t>a</a:t>
            </a:r>
            <a:r>
              <a:rPr dirty="0" sz="2400" spc="-5" b="1">
                <a:latin typeface="Times New Roman"/>
                <a:cs typeface="Times New Roman"/>
              </a:rPr>
              <a:t>p</a:t>
            </a:r>
            <a:r>
              <a:rPr dirty="0" sz="2400" spc="5" b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d</a:t>
            </a:r>
            <a:r>
              <a:rPr dirty="0" sz="2400" spc="-5" b="1">
                <a:latin typeface="Times New Roman"/>
                <a:cs typeface="Times New Roman"/>
              </a:rPr>
              <a:t>u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e</a:t>
            </a:r>
            <a:r>
              <a:rPr dirty="0" sz="2400" spc="10">
                <a:latin typeface="宋体"/>
                <a:cs typeface="宋体"/>
              </a:rPr>
              <a:t>的</a:t>
            </a:r>
            <a:r>
              <a:rPr dirty="0" sz="2400" spc="10">
                <a:latin typeface="宋体"/>
                <a:cs typeface="宋体"/>
              </a:rPr>
              <a:t>分</a:t>
            </a:r>
            <a:r>
              <a:rPr dirty="0" sz="2400" spc="10">
                <a:latin typeface="宋体"/>
                <a:cs typeface="宋体"/>
              </a:rPr>
              <a:t>布</a:t>
            </a:r>
            <a:r>
              <a:rPr dirty="0" sz="2400" spc="10">
                <a:latin typeface="宋体"/>
                <a:cs typeface="宋体"/>
              </a:rPr>
              <a:t>式</a:t>
            </a:r>
            <a:r>
              <a:rPr dirty="0" sz="2400" spc="10">
                <a:latin typeface="宋体"/>
                <a:cs typeface="宋体"/>
              </a:rPr>
              <a:t>计</a:t>
            </a:r>
            <a:r>
              <a:rPr dirty="0" sz="2400">
                <a:latin typeface="宋体"/>
                <a:cs typeface="宋体"/>
              </a:rPr>
              <a:t>算</a:t>
            </a:r>
            <a:endParaRPr sz="2400">
              <a:latin typeface="宋体"/>
              <a:cs typeface="宋体"/>
            </a:endParaRPr>
          </a:p>
          <a:p>
            <a:pPr marL="594360" marR="210185" indent="-224154">
              <a:lnSpc>
                <a:spcPct val="100000"/>
              </a:lnSpc>
              <a:spcBef>
                <a:spcPts val="645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有海柎大小的日志文件，总悹进行日志分析的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系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统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文件下载的分布式计</a:t>
            </a:r>
            <a:r>
              <a:rPr dirty="0" sz="2400">
                <a:latin typeface="宋体"/>
                <a:cs typeface="宋体"/>
              </a:rPr>
              <a:t>算</a:t>
            </a:r>
            <a:endParaRPr sz="24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48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solidFill>
                  <a:srgbClr val="36389B"/>
                </a:solidFill>
                <a:latin typeface="宋体"/>
                <a:cs typeface="宋体"/>
              </a:rPr>
              <a:t>中心索愌方</a:t>
            </a:r>
            <a:r>
              <a:rPr dirty="0" sz="2100">
                <a:solidFill>
                  <a:srgbClr val="36389B"/>
                </a:solidFill>
                <a:latin typeface="宋体"/>
                <a:cs typeface="宋体"/>
              </a:rPr>
              <a:t>式</a:t>
            </a:r>
            <a:endParaRPr sz="2100">
              <a:latin typeface="宋体"/>
              <a:cs typeface="宋体"/>
            </a:endParaRPr>
          </a:p>
          <a:p>
            <a:pPr algn="just" marL="908685" marR="6350" indent="-178435">
              <a:lnSpc>
                <a:spcPct val="100299"/>
              </a:lnSpc>
              <a:spcBef>
                <a:spcPts val="425"/>
              </a:spcBef>
            </a:pPr>
            <a:r>
              <a:rPr dirty="0" sz="1800">
                <a:latin typeface="Times New Roman"/>
                <a:cs typeface="Times New Roman"/>
              </a:rPr>
              <a:t>•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30">
                <a:latin typeface="Times New Roman"/>
                <a:cs typeface="Times New Roman"/>
              </a:rPr>
              <a:t> </a:t>
            </a:r>
            <a:r>
              <a:rPr dirty="0" sz="1800" spc="10">
                <a:solidFill>
                  <a:srgbClr val="36389B"/>
                </a:solidFill>
                <a:latin typeface="宋体"/>
                <a:cs typeface="宋体"/>
              </a:rPr>
              <a:t>对于文件数目比较少（只有几万个），但客户端同时</a:t>
            </a:r>
            <a:r>
              <a:rPr dirty="0" sz="1800">
                <a:solidFill>
                  <a:srgbClr val="36389B"/>
                </a:solidFill>
                <a:latin typeface="宋体"/>
                <a:cs typeface="宋体"/>
              </a:rPr>
              <a:t>在</a:t>
            </a:r>
            <a:r>
              <a:rPr dirty="0" sz="18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1800" spc="10">
                <a:solidFill>
                  <a:srgbClr val="36389B"/>
                </a:solidFill>
                <a:latin typeface="宋体"/>
                <a:cs typeface="宋体"/>
              </a:rPr>
              <a:t>线很多（达到百万甚至千万级）的情况，如即时通信</a:t>
            </a:r>
            <a:r>
              <a:rPr dirty="0" sz="1800">
                <a:solidFill>
                  <a:srgbClr val="36389B"/>
                </a:solidFill>
                <a:latin typeface="宋体"/>
                <a:cs typeface="宋体"/>
              </a:rPr>
              <a:t>或</a:t>
            </a:r>
            <a:r>
              <a:rPr dirty="0" sz="1800">
                <a:solidFill>
                  <a:srgbClr val="36389B"/>
                </a:solidFill>
                <a:latin typeface="宋体"/>
                <a:cs typeface="宋体"/>
              </a:rPr>
              <a:t> </a:t>
            </a:r>
            <a:r>
              <a:rPr dirty="0" sz="1800" spc="10">
                <a:solidFill>
                  <a:srgbClr val="36389B"/>
                </a:solidFill>
                <a:latin typeface="宋体"/>
                <a:cs typeface="宋体"/>
              </a:rPr>
              <a:t>在线游戏</a:t>
            </a:r>
            <a:r>
              <a:rPr dirty="0" sz="1800">
                <a:solidFill>
                  <a:srgbClr val="36389B"/>
                </a:solidFill>
                <a:latin typeface="宋体"/>
                <a:cs typeface="宋体"/>
              </a:rPr>
              <a:t>。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1072" y="1318767"/>
            <a:ext cx="5256530" cy="511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四、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买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接</a:t>
            </a:r>
            <a:r>
              <a:rPr dirty="0" sz="3200" spc="-760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204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190">
                <a:solidFill>
                  <a:srgbClr val="36389B"/>
                </a:solidFill>
                <a:latin typeface="Arial Unicode MS"/>
                <a:cs typeface="Arial Unicode MS"/>
              </a:rPr>
              <a:t>a</a:t>
            </a:r>
            <a:r>
              <a:rPr dirty="0" sz="3200" spc="-775">
                <a:solidFill>
                  <a:srgbClr val="36389B"/>
                </a:solidFill>
                <a:latin typeface="Arial Unicode MS"/>
                <a:cs typeface="Arial Unicode MS"/>
              </a:rPr>
              <a:t>S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亮仧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计</a:t>
            </a:r>
            <a:r>
              <a:rPr dirty="0" sz="3200" spc="-5">
                <a:solidFill>
                  <a:srgbClr val="36389B"/>
                </a:solidFill>
                <a:latin typeface="Arial Unicode MS"/>
                <a:cs typeface="Arial Unicode MS"/>
              </a:rPr>
              <a:t>算的</a:t>
            </a:r>
            <a:r>
              <a:rPr dirty="0" sz="3200" spc="-15">
                <a:solidFill>
                  <a:srgbClr val="36389B"/>
                </a:solidFill>
                <a:latin typeface="Arial Unicode MS"/>
                <a:cs typeface="Arial Unicode MS"/>
              </a:rPr>
              <a:t>挑</a:t>
            </a:r>
            <a:r>
              <a:rPr dirty="0" sz="3200">
                <a:solidFill>
                  <a:srgbClr val="36389B"/>
                </a:solidFill>
                <a:latin typeface="Arial Unicode MS"/>
                <a:cs typeface="Arial Unicode MS"/>
              </a:rPr>
              <a:t>战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0821" y="2833116"/>
            <a:ext cx="594360" cy="512445"/>
          </a:xfrm>
          <a:custGeom>
            <a:avLst/>
            <a:gdLst/>
            <a:ahLst/>
            <a:cxnLst/>
            <a:rect l="l" t="t" r="r" b="b"/>
            <a:pathLst>
              <a:path w="594360" h="512445">
                <a:moveTo>
                  <a:pt x="594359" y="256031"/>
                </a:moveTo>
                <a:lnTo>
                  <a:pt x="445007" y="0"/>
                </a:lnTo>
                <a:lnTo>
                  <a:pt x="147827" y="0"/>
                </a:lnTo>
                <a:lnTo>
                  <a:pt x="0" y="256031"/>
                </a:lnTo>
                <a:lnTo>
                  <a:pt x="147827" y="512063"/>
                </a:lnTo>
                <a:lnTo>
                  <a:pt x="445007" y="512063"/>
                </a:lnTo>
                <a:lnTo>
                  <a:pt x="594359" y="25603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976249" y="2822448"/>
            <a:ext cx="592835" cy="513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976249" y="2822447"/>
            <a:ext cx="593090" cy="513715"/>
          </a:xfrm>
          <a:custGeom>
            <a:avLst/>
            <a:gdLst/>
            <a:ahLst/>
            <a:cxnLst/>
            <a:rect l="l" t="t" r="r" b="b"/>
            <a:pathLst>
              <a:path w="593089" h="513714">
                <a:moveTo>
                  <a:pt x="147827" y="0"/>
                </a:moveTo>
                <a:lnTo>
                  <a:pt x="0" y="257555"/>
                </a:lnTo>
                <a:lnTo>
                  <a:pt x="147827" y="513587"/>
                </a:lnTo>
                <a:lnTo>
                  <a:pt x="445007" y="513587"/>
                </a:lnTo>
                <a:lnTo>
                  <a:pt x="592835" y="257555"/>
                </a:lnTo>
                <a:lnTo>
                  <a:pt x="445007" y="0"/>
                </a:lnTo>
                <a:lnTo>
                  <a:pt x="147827" y="0"/>
                </a:lnTo>
                <a:close/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11302" y="2852927"/>
            <a:ext cx="519683" cy="452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011302" y="2852927"/>
            <a:ext cx="520065" cy="452755"/>
          </a:xfrm>
          <a:custGeom>
            <a:avLst/>
            <a:gdLst/>
            <a:ahLst/>
            <a:cxnLst/>
            <a:rect l="l" t="t" r="r" b="b"/>
            <a:pathLst>
              <a:path w="520064" h="452754">
                <a:moveTo>
                  <a:pt x="129539" y="0"/>
                </a:moveTo>
                <a:lnTo>
                  <a:pt x="0" y="227075"/>
                </a:lnTo>
                <a:lnTo>
                  <a:pt x="129539" y="452627"/>
                </a:lnTo>
                <a:lnTo>
                  <a:pt x="390143" y="452627"/>
                </a:lnTo>
                <a:lnTo>
                  <a:pt x="519683" y="227075"/>
                </a:lnTo>
                <a:lnTo>
                  <a:pt x="390143" y="0"/>
                </a:lnTo>
                <a:lnTo>
                  <a:pt x="12953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53262" y="3288791"/>
            <a:ext cx="4084320" cy="50165"/>
          </a:xfrm>
          <a:custGeom>
            <a:avLst/>
            <a:gdLst/>
            <a:ahLst/>
            <a:cxnLst/>
            <a:rect l="l" t="t" r="r" b="b"/>
            <a:pathLst>
              <a:path w="4084320" h="50164">
                <a:moveTo>
                  <a:pt x="25907" y="24383"/>
                </a:moveTo>
                <a:lnTo>
                  <a:pt x="25907" y="0"/>
                </a:lnTo>
                <a:lnTo>
                  <a:pt x="0" y="0"/>
                </a:lnTo>
                <a:lnTo>
                  <a:pt x="0" y="24383"/>
                </a:lnTo>
                <a:lnTo>
                  <a:pt x="25907" y="24383"/>
                </a:lnTo>
                <a:close/>
              </a:path>
              <a:path w="4084320" h="50164">
                <a:moveTo>
                  <a:pt x="76199" y="24383"/>
                </a:moveTo>
                <a:lnTo>
                  <a:pt x="76199" y="0"/>
                </a:lnTo>
                <a:lnTo>
                  <a:pt x="51815" y="0"/>
                </a:lnTo>
                <a:lnTo>
                  <a:pt x="51815" y="24383"/>
                </a:lnTo>
                <a:lnTo>
                  <a:pt x="76199" y="24383"/>
                </a:lnTo>
                <a:close/>
              </a:path>
              <a:path w="4084320" h="50164">
                <a:moveTo>
                  <a:pt x="128015" y="24383"/>
                </a:moveTo>
                <a:lnTo>
                  <a:pt x="128015" y="0"/>
                </a:lnTo>
                <a:lnTo>
                  <a:pt x="102107" y="0"/>
                </a:lnTo>
                <a:lnTo>
                  <a:pt x="102107" y="24383"/>
                </a:lnTo>
                <a:lnTo>
                  <a:pt x="128015" y="24383"/>
                </a:lnTo>
                <a:close/>
              </a:path>
              <a:path w="4084320" h="50164">
                <a:moveTo>
                  <a:pt x="178307" y="24383"/>
                </a:moveTo>
                <a:lnTo>
                  <a:pt x="178307" y="0"/>
                </a:lnTo>
                <a:lnTo>
                  <a:pt x="152399" y="0"/>
                </a:lnTo>
                <a:lnTo>
                  <a:pt x="152399" y="24383"/>
                </a:lnTo>
                <a:lnTo>
                  <a:pt x="178307" y="24383"/>
                </a:lnTo>
                <a:close/>
              </a:path>
              <a:path w="4084320" h="50164">
                <a:moveTo>
                  <a:pt x="228599" y="24383"/>
                </a:moveTo>
                <a:lnTo>
                  <a:pt x="228599" y="0"/>
                </a:lnTo>
                <a:lnTo>
                  <a:pt x="204215" y="0"/>
                </a:lnTo>
                <a:lnTo>
                  <a:pt x="204215" y="24383"/>
                </a:lnTo>
                <a:lnTo>
                  <a:pt x="228599" y="24383"/>
                </a:lnTo>
                <a:close/>
              </a:path>
              <a:path w="4084320" h="50164">
                <a:moveTo>
                  <a:pt x="280415" y="24383"/>
                </a:moveTo>
                <a:lnTo>
                  <a:pt x="280415" y="0"/>
                </a:lnTo>
                <a:lnTo>
                  <a:pt x="254507" y="0"/>
                </a:lnTo>
                <a:lnTo>
                  <a:pt x="254507" y="24383"/>
                </a:lnTo>
                <a:lnTo>
                  <a:pt x="280415" y="24383"/>
                </a:lnTo>
                <a:close/>
              </a:path>
              <a:path w="4084320" h="50164">
                <a:moveTo>
                  <a:pt x="330707" y="24383"/>
                </a:moveTo>
                <a:lnTo>
                  <a:pt x="330707" y="0"/>
                </a:lnTo>
                <a:lnTo>
                  <a:pt x="304799" y="0"/>
                </a:lnTo>
                <a:lnTo>
                  <a:pt x="304799" y="24383"/>
                </a:lnTo>
                <a:lnTo>
                  <a:pt x="330707" y="24383"/>
                </a:lnTo>
                <a:close/>
              </a:path>
              <a:path w="4084320" h="50164">
                <a:moveTo>
                  <a:pt x="380999" y="24383"/>
                </a:moveTo>
                <a:lnTo>
                  <a:pt x="380999" y="0"/>
                </a:lnTo>
                <a:lnTo>
                  <a:pt x="356615" y="0"/>
                </a:lnTo>
                <a:lnTo>
                  <a:pt x="356615" y="24383"/>
                </a:lnTo>
                <a:lnTo>
                  <a:pt x="380999" y="24383"/>
                </a:lnTo>
                <a:close/>
              </a:path>
              <a:path w="4084320" h="50164">
                <a:moveTo>
                  <a:pt x="432815" y="24383"/>
                </a:moveTo>
                <a:lnTo>
                  <a:pt x="432815" y="0"/>
                </a:lnTo>
                <a:lnTo>
                  <a:pt x="406907" y="0"/>
                </a:lnTo>
                <a:lnTo>
                  <a:pt x="406907" y="24383"/>
                </a:lnTo>
                <a:lnTo>
                  <a:pt x="432815" y="24383"/>
                </a:lnTo>
                <a:close/>
              </a:path>
              <a:path w="4084320" h="50164">
                <a:moveTo>
                  <a:pt x="483107" y="24383"/>
                </a:moveTo>
                <a:lnTo>
                  <a:pt x="483107" y="0"/>
                </a:lnTo>
                <a:lnTo>
                  <a:pt x="457199" y="0"/>
                </a:lnTo>
                <a:lnTo>
                  <a:pt x="457199" y="24383"/>
                </a:lnTo>
                <a:lnTo>
                  <a:pt x="483107" y="24383"/>
                </a:lnTo>
                <a:close/>
              </a:path>
              <a:path w="4084320" h="50164">
                <a:moveTo>
                  <a:pt x="533399" y="24383"/>
                </a:moveTo>
                <a:lnTo>
                  <a:pt x="533399" y="0"/>
                </a:lnTo>
                <a:lnTo>
                  <a:pt x="509015" y="0"/>
                </a:lnTo>
                <a:lnTo>
                  <a:pt x="509015" y="24383"/>
                </a:lnTo>
                <a:lnTo>
                  <a:pt x="533399" y="24383"/>
                </a:lnTo>
                <a:close/>
              </a:path>
              <a:path w="4084320" h="50164">
                <a:moveTo>
                  <a:pt x="585215" y="24383"/>
                </a:moveTo>
                <a:lnTo>
                  <a:pt x="585215" y="0"/>
                </a:lnTo>
                <a:lnTo>
                  <a:pt x="559307" y="0"/>
                </a:lnTo>
                <a:lnTo>
                  <a:pt x="559307" y="24383"/>
                </a:lnTo>
                <a:lnTo>
                  <a:pt x="585215" y="24383"/>
                </a:lnTo>
                <a:close/>
              </a:path>
              <a:path w="4084320" h="50164">
                <a:moveTo>
                  <a:pt x="635507" y="24383"/>
                </a:moveTo>
                <a:lnTo>
                  <a:pt x="635507" y="0"/>
                </a:lnTo>
                <a:lnTo>
                  <a:pt x="609599" y="0"/>
                </a:lnTo>
                <a:lnTo>
                  <a:pt x="609599" y="24383"/>
                </a:lnTo>
                <a:lnTo>
                  <a:pt x="635507" y="24383"/>
                </a:lnTo>
                <a:close/>
              </a:path>
              <a:path w="4084320" h="50164">
                <a:moveTo>
                  <a:pt x="685799" y="24383"/>
                </a:moveTo>
                <a:lnTo>
                  <a:pt x="685799" y="0"/>
                </a:lnTo>
                <a:lnTo>
                  <a:pt x="661415" y="0"/>
                </a:lnTo>
                <a:lnTo>
                  <a:pt x="661415" y="24383"/>
                </a:lnTo>
                <a:lnTo>
                  <a:pt x="685799" y="24383"/>
                </a:lnTo>
                <a:close/>
              </a:path>
              <a:path w="4084320" h="50164">
                <a:moveTo>
                  <a:pt x="737615" y="24383"/>
                </a:moveTo>
                <a:lnTo>
                  <a:pt x="737615" y="0"/>
                </a:lnTo>
                <a:lnTo>
                  <a:pt x="711707" y="0"/>
                </a:lnTo>
                <a:lnTo>
                  <a:pt x="711707" y="24383"/>
                </a:lnTo>
                <a:lnTo>
                  <a:pt x="737615" y="24383"/>
                </a:lnTo>
                <a:close/>
              </a:path>
              <a:path w="4084320" h="50164">
                <a:moveTo>
                  <a:pt x="787907" y="24383"/>
                </a:moveTo>
                <a:lnTo>
                  <a:pt x="787907" y="0"/>
                </a:lnTo>
                <a:lnTo>
                  <a:pt x="761999" y="0"/>
                </a:lnTo>
                <a:lnTo>
                  <a:pt x="761999" y="24383"/>
                </a:lnTo>
                <a:lnTo>
                  <a:pt x="787907" y="24383"/>
                </a:lnTo>
                <a:close/>
              </a:path>
              <a:path w="4084320" h="50164">
                <a:moveTo>
                  <a:pt x="838199" y="24383"/>
                </a:moveTo>
                <a:lnTo>
                  <a:pt x="838199" y="0"/>
                </a:lnTo>
                <a:lnTo>
                  <a:pt x="813815" y="0"/>
                </a:lnTo>
                <a:lnTo>
                  <a:pt x="813815" y="24383"/>
                </a:lnTo>
                <a:lnTo>
                  <a:pt x="838199" y="24383"/>
                </a:lnTo>
                <a:close/>
              </a:path>
              <a:path w="4084320" h="50164">
                <a:moveTo>
                  <a:pt x="890015" y="24383"/>
                </a:moveTo>
                <a:lnTo>
                  <a:pt x="890015" y="0"/>
                </a:lnTo>
                <a:lnTo>
                  <a:pt x="864107" y="0"/>
                </a:lnTo>
                <a:lnTo>
                  <a:pt x="864107" y="24383"/>
                </a:lnTo>
                <a:lnTo>
                  <a:pt x="890015" y="24383"/>
                </a:lnTo>
                <a:close/>
              </a:path>
              <a:path w="4084320" h="50164">
                <a:moveTo>
                  <a:pt x="940307" y="24383"/>
                </a:moveTo>
                <a:lnTo>
                  <a:pt x="940307" y="0"/>
                </a:lnTo>
                <a:lnTo>
                  <a:pt x="914399" y="0"/>
                </a:lnTo>
                <a:lnTo>
                  <a:pt x="914399" y="24383"/>
                </a:lnTo>
                <a:lnTo>
                  <a:pt x="940307" y="24383"/>
                </a:lnTo>
                <a:close/>
              </a:path>
              <a:path w="4084320" h="50164">
                <a:moveTo>
                  <a:pt x="990599" y="24383"/>
                </a:moveTo>
                <a:lnTo>
                  <a:pt x="990599" y="0"/>
                </a:lnTo>
                <a:lnTo>
                  <a:pt x="966215" y="0"/>
                </a:lnTo>
                <a:lnTo>
                  <a:pt x="966215" y="24383"/>
                </a:lnTo>
                <a:lnTo>
                  <a:pt x="990599" y="24383"/>
                </a:lnTo>
                <a:close/>
              </a:path>
              <a:path w="4084320" h="50164">
                <a:moveTo>
                  <a:pt x="1042415" y="24383"/>
                </a:moveTo>
                <a:lnTo>
                  <a:pt x="1042415" y="0"/>
                </a:lnTo>
                <a:lnTo>
                  <a:pt x="1016507" y="0"/>
                </a:lnTo>
                <a:lnTo>
                  <a:pt x="1016507" y="24383"/>
                </a:lnTo>
                <a:lnTo>
                  <a:pt x="1042415" y="24383"/>
                </a:lnTo>
                <a:close/>
              </a:path>
              <a:path w="4084320" h="50164">
                <a:moveTo>
                  <a:pt x="1092707" y="24383"/>
                </a:moveTo>
                <a:lnTo>
                  <a:pt x="1092707" y="0"/>
                </a:lnTo>
                <a:lnTo>
                  <a:pt x="1066799" y="0"/>
                </a:lnTo>
                <a:lnTo>
                  <a:pt x="1066799" y="24383"/>
                </a:lnTo>
                <a:lnTo>
                  <a:pt x="1092707" y="24383"/>
                </a:lnTo>
                <a:close/>
              </a:path>
              <a:path w="4084320" h="50164">
                <a:moveTo>
                  <a:pt x="1142999" y="24383"/>
                </a:moveTo>
                <a:lnTo>
                  <a:pt x="1142999" y="0"/>
                </a:lnTo>
                <a:lnTo>
                  <a:pt x="1118615" y="0"/>
                </a:lnTo>
                <a:lnTo>
                  <a:pt x="1118615" y="24383"/>
                </a:lnTo>
                <a:lnTo>
                  <a:pt x="1142999" y="24383"/>
                </a:lnTo>
                <a:close/>
              </a:path>
              <a:path w="4084320" h="50164">
                <a:moveTo>
                  <a:pt x="1194815" y="24383"/>
                </a:moveTo>
                <a:lnTo>
                  <a:pt x="1194815" y="0"/>
                </a:lnTo>
                <a:lnTo>
                  <a:pt x="1168907" y="0"/>
                </a:lnTo>
                <a:lnTo>
                  <a:pt x="1168907" y="24383"/>
                </a:lnTo>
                <a:lnTo>
                  <a:pt x="1194815" y="24383"/>
                </a:lnTo>
                <a:close/>
              </a:path>
              <a:path w="4084320" h="50164">
                <a:moveTo>
                  <a:pt x="1245107" y="24383"/>
                </a:moveTo>
                <a:lnTo>
                  <a:pt x="1245107" y="0"/>
                </a:lnTo>
                <a:lnTo>
                  <a:pt x="1219199" y="0"/>
                </a:lnTo>
                <a:lnTo>
                  <a:pt x="1219199" y="24383"/>
                </a:lnTo>
                <a:lnTo>
                  <a:pt x="1245107" y="24383"/>
                </a:lnTo>
                <a:close/>
              </a:path>
              <a:path w="4084320" h="50164">
                <a:moveTo>
                  <a:pt x="1295399" y="24383"/>
                </a:moveTo>
                <a:lnTo>
                  <a:pt x="1295399" y="0"/>
                </a:lnTo>
                <a:lnTo>
                  <a:pt x="1271015" y="0"/>
                </a:lnTo>
                <a:lnTo>
                  <a:pt x="1271015" y="24383"/>
                </a:lnTo>
                <a:lnTo>
                  <a:pt x="1295399" y="24383"/>
                </a:lnTo>
                <a:close/>
              </a:path>
              <a:path w="4084320" h="50164">
                <a:moveTo>
                  <a:pt x="1347215" y="24383"/>
                </a:moveTo>
                <a:lnTo>
                  <a:pt x="1347215" y="0"/>
                </a:lnTo>
                <a:lnTo>
                  <a:pt x="1321307" y="0"/>
                </a:lnTo>
                <a:lnTo>
                  <a:pt x="1321307" y="24383"/>
                </a:lnTo>
                <a:lnTo>
                  <a:pt x="1347215" y="24383"/>
                </a:lnTo>
                <a:close/>
              </a:path>
              <a:path w="4084320" h="50164">
                <a:moveTo>
                  <a:pt x="1397507" y="24383"/>
                </a:moveTo>
                <a:lnTo>
                  <a:pt x="1397507" y="0"/>
                </a:lnTo>
                <a:lnTo>
                  <a:pt x="1371599" y="0"/>
                </a:lnTo>
                <a:lnTo>
                  <a:pt x="1371599" y="24383"/>
                </a:lnTo>
                <a:lnTo>
                  <a:pt x="1397507" y="24383"/>
                </a:lnTo>
                <a:close/>
              </a:path>
              <a:path w="4084320" h="50164">
                <a:moveTo>
                  <a:pt x="1447799" y="24383"/>
                </a:moveTo>
                <a:lnTo>
                  <a:pt x="1447799" y="0"/>
                </a:lnTo>
                <a:lnTo>
                  <a:pt x="1423415" y="0"/>
                </a:lnTo>
                <a:lnTo>
                  <a:pt x="1423415" y="24383"/>
                </a:lnTo>
                <a:lnTo>
                  <a:pt x="1447799" y="24383"/>
                </a:lnTo>
                <a:close/>
              </a:path>
              <a:path w="4084320" h="50164">
                <a:moveTo>
                  <a:pt x="1499615" y="24383"/>
                </a:moveTo>
                <a:lnTo>
                  <a:pt x="1499615" y="0"/>
                </a:lnTo>
                <a:lnTo>
                  <a:pt x="1473707" y="0"/>
                </a:lnTo>
                <a:lnTo>
                  <a:pt x="1473707" y="24383"/>
                </a:lnTo>
                <a:lnTo>
                  <a:pt x="1499615" y="24383"/>
                </a:lnTo>
                <a:close/>
              </a:path>
              <a:path w="4084320" h="50164">
                <a:moveTo>
                  <a:pt x="1549907" y="24383"/>
                </a:moveTo>
                <a:lnTo>
                  <a:pt x="1549907" y="0"/>
                </a:lnTo>
                <a:lnTo>
                  <a:pt x="1523999" y="0"/>
                </a:lnTo>
                <a:lnTo>
                  <a:pt x="1523999" y="24383"/>
                </a:lnTo>
                <a:lnTo>
                  <a:pt x="1549907" y="24383"/>
                </a:lnTo>
                <a:close/>
              </a:path>
              <a:path w="4084320" h="50164">
                <a:moveTo>
                  <a:pt x="1600199" y="24383"/>
                </a:moveTo>
                <a:lnTo>
                  <a:pt x="1600199" y="0"/>
                </a:lnTo>
                <a:lnTo>
                  <a:pt x="1575815" y="0"/>
                </a:lnTo>
                <a:lnTo>
                  <a:pt x="1575815" y="24383"/>
                </a:lnTo>
                <a:lnTo>
                  <a:pt x="1600199" y="24383"/>
                </a:lnTo>
                <a:close/>
              </a:path>
              <a:path w="4084320" h="50164">
                <a:moveTo>
                  <a:pt x="1652015" y="24383"/>
                </a:moveTo>
                <a:lnTo>
                  <a:pt x="1652015" y="0"/>
                </a:lnTo>
                <a:lnTo>
                  <a:pt x="1626107" y="0"/>
                </a:lnTo>
                <a:lnTo>
                  <a:pt x="1626107" y="24383"/>
                </a:lnTo>
                <a:lnTo>
                  <a:pt x="1652015" y="24383"/>
                </a:lnTo>
                <a:close/>
              </a:path>
              <a:path w="4084320" h="50164">
                <a:moveTo>
                  <a:pt x="1702307" y="24383"/>
                </a:moveTo>
                <a:lnTo>
                  <a:pt x="1702307" y="0"/>
                </a:lnTo>
                <a:lnTo>
                  <a:pt x="1676399" y="0"/>
                </a:lnTo>
                <a:lnTo>
                  <a:pt x="1676399" y="24383"/>
                </a:lnTo>
                <a:lnTo>
                  <a:pt x="1702307" y="24383"/>
                </a:lnTo>
                <a:close/>
              </a:path>
              <a:path w="4084320" h="50164">
                <a:moveTo>
                  <a:pt x="1752599" y="24383"/>
                </a:moveTo>
                <a:lnTo>
                  <a:pt x="1752599" y="0"/>
                </a:lnTo>
                <a:lnTo>
                  <a:pt x="1728215" y="0"/>
                </a:lnTo>
                <a:lnTo>
                  <a:pt x="1728215" y="24383"/>
                </a:lnTo>
                <a:lnTo>
                  <a:pt x="1752599" y="24383"/>
                </a:lnTo>
                <a:close/>
              </a:path>
              <a:path w="4084320" h="50164">
                <a:moveTo>
                  <a:pt x="1804415" y="24383"/>
                </a:moveTo>
                <a:lnTo>
                  <a:pt x="1804415" y="0"/>
                </a:lnTo>
                <a:lnTo>
                  <a:pt x="1778507" y="0"/>
                </a:lnTo>
                <a:lnTo>
                  <a:pt x="1778507" y="24383"/>
                </a:lnTo>
                <a:lnTo>
                  <a:pt x="1804415" y="24383"/>
                </a:lnTo>
                <a:close/>
              </a:path>
              <a:path w="4084320" h="50164">
                <a:moveTo>
                  <a:pt x="1854707" y="24383"/>
                </a:moveTo>
                <a:lnTo>
                  <a:pt x="1854707" y="0"/>
                </a:lnTo>
                <a:lnTo>
                  <a:pt x="1828799" y="0"/>
                </a:lnTo>
                <a:lnTo>
                  <a:pt x="1828799" y="24383"/>
                </a:lnTo>
                <a:lnTo>
                  <a:pt x="1854707" y="24383"/>
                </a:lnTo>
                <a:close/>
              </a:path>
              <a:path w="4084320" h="50164">
                <a:moveTo>
                  <a:pt x="1904999" y="24383"/>
                </a:moveTo>
                <a:lnTo>
                  <a:pt x="1904999" y="0"/>
                </a:lnTo>
                <a:lnTo>
                  <a:pt x="1880615" y="0"/>
                </a:lnTo>
                <a:lnTo>
                  <a:pt x="1880615" y="24383"/>
                </a:lnTo>
                <a:lnTo>
                  <a:pt x="1904999" y="24383"/>
                </a:lnTo>
                <a:close/>
              </a:path>
              <a:path w="4084320" h="50164">
                <a:moveTo>
                  <a:pt x="1956815" y="24383"/>
                </a:moveTo>
                <a:lnTo>
                  <a:pt x="1956815" y="0"/>
                </a:lnTo>
                <a:lnTo>
                  <a:pt x="1930907" y="0"/>
                </a:lnTo>
                <a:lnTo>
                  <a:pt x="1930907" y="24383"/>
                </a:lnTo>
                <a:lnTo>
                  <a:pt x="1956815" y="24383"/>
                </a:lnTo>
                <a:close/>
              </a:path>
              <a:path w="4084320" h="50164">
                <a:moveTo>
                  <a:pt x="2007107" y="24383"/>
                </a:moveTo>
                <a:lnTo>
                  <a:pt x="2007107" y="0"/>
                </a:lnTo>
                <a:lnTo>
                  <a:pt x="1981199" y="0"/>
                </a:lnTo>
                <a:lnTo>
                  <a:pt x="1981199" y="24383"/>
                </a:lnTo>
                <a:lnTo>
                  <a:pt x="2007107" y="24383"/>
                </a:lnTo>
                <a:close/>
              </a:path>
              <a:path w="4084320" h="50164">
                <a:moveTo>
                  <a:pt x="2057399" y="24383"/>
                </a:moveTo>
                <a:lnTo>
                  <a:pt x="2057399" y="0"/>
                </a:lnTo>
                <a:lnTo>
                  <a:pt x="2033015" y="0"/>
                </a:lnTo>
                <a:lnTo>
                  <a:pt x="2033015" y="24383"/>
                </a:lnTo>
                <a:lnTo>
                  <a:pt x="2057399" y="24383"/>
                </a:lnTo>
                <a:close/>
              </a:path>
              <a:path w="4084320" h="50164">
                <a:moveTo>
                  <a:pt x="2109215" y="24383"/>
                </a:moveTo>
                <a:lnTo>
                  <a:pt x="2109215" y="0"/>
                </a:lnTo>
                <a:lnTo>
                  <a:pt x="2083307" y="0"/>
                </a:lnTo>
                <a:lnTo>
                  <a:pt x="2083307" y="24383"/>
                </a:lnTo>
                <a:lnTo>
                  <a:pt x="2109215" y="24383"/>
                </a:lnTo>
                <a:close/>
              </a:path>
              <a:path w="4084320" h="50164">
                <a:moveTo>
                  <a:pt x="2159507" y="24383"/>
                </a:moveTo>
                <a:lnTo>
                  <a:pt x="2159507" y="0"/>
                </a:lnTo>
                <a:lnTo>
                  <a:pt x="2133599" y="0"/>
                </a:lnTo>
                <a:lnTo>
                  <a:pt x="2133599" y="24383"/>
                </a:lnTo>
                <a:lnTo>
                  <a:pt x="2159507" y="24383"/>
                </a:lnTo>
                <a:close/>
              </a:path>
              <a:path w="4084320" h="50164">
                <a:moveTo>
                  <a:pt x="2209799" y="24383"/>
                </a:moveTo>
                <a:lnTo>
                  <a:pt x="2209799" y="0"/>
                </a:lnTo>
                <a:lnTo>
                  <a:pt x="2185415" y="0"/>
                </a:lnTo>
                <a:lnTo>
                  <a:pt x="2185415" y="24383"/>
                </a:lnTo>
                <a:lnTo>
                  <a:pt x="2209799" y="24383"/>
                </a:lnTo>
                <a:close/>
              </a:path>
              <a:path w="4084320" h="50164">
                <a:moveTo>
                  <a:pt x="2261615" y="24383"/>
                </a:moveTo>
                <a:lnTo>
                  <a:pt x="2261615" y="0"/>
                </a:lnTo>
                <a:lnTo>
                  <a:pt x="2235707" y="0"/>
                </a:lnTo>
                <a:lnTo>
                  <a:pt x="2235707" y="24383"/>
                </a:lnTo>
                <a:lnTo>
                  <a:pt x="2261615" y="24383"/>
                </a:lnTo>
                <a:close/>
              </a:path>
              <a:path w="4084320" h="50164">
                <a:moveTo>
                  <a:pt x="2311907" y="24383"/>
                </a:moveTo>
                <a:lnTo>
                  <a:pt x="2311907" y="0"/>
                </a:lnTo>
                <a:lnTo>
                  <a:pt x="2285999" y="0"/>
                </a:lnTo>
                <a:lnTo>
                  <a:pt x="2285999" y="24383"/>
                </a:lnTo>
                <a:lnTo>
                  <a:pt x="2311907" y="24383"/>
                </a:lnTo>
                <a:close/>
              </a:path>
              <a:path w="4084320" h="50164">
                <a:moveTo>
                  <a:pt x="2362199" y="24383"/>
                </a:moveTo>
                <a:lnTo>
                  <a:pt x="2362199" y="0"/>
                </a:lnTo>
                <a:lnTo>
                  <a:pt x="2337815" y="0"/>
                </a:lnTo>
                <a:lnTo>
                  <a:pt x="2337815" y="24383"/>
                </a:lnTo>
                <a:lnTo>
                  <a:pt x="2362199" y="24383"/>
                </a:lnTo>
                <a:close/>
              </a:path>
              <a:path w="4084320" h="50164">
                <a:moveTo>
                  <a:pt x="2414015" y="24383"/>
                </a:moveTo>
                <a:lnTo>
                  <a:pt x="2414015" y="0"/>
                </a:lnTo>
                <a:lnTo>
                  <a:pt x="2388107" y="0"/>
                </a:lnTo>
                <a:lnTo>
                  <a:pt x="2388107" y="24383"/>
                </a:lnTo>
                <a:lnTo>
                  <a:pt x="2414015" y="24383"/>
                </a:lnTo>
                <a:close/>
              </a:path>
              <a:path w="4084320" h="50164">
                <a:moveTo>
                  <a:pt x="2464307" y="24383"/>
                </a:moveTo>
                <a:lnTo>
                  <a:pt x="2464307" y="0"/>
                </a:lnTo>
                <a:lnTo>
                  <a:pt x="2438399" y="0"/>
                </a:lnTo>
                <a:lnTo>
                  <a:pt x="2438399" y="24383"/>
                </a:lnTo>
                <a:lnTo>
                  <a:pt x="2464307" y="24383"/>
                </a:lnTo>
                <a:close/>
              </a:path>
              <a:path w="4084320" h="50164">
                <a:moveTo>
                  <a:pt x="2514599" y="24383"/>
                </a:moveTo>
                <a:lnTo>
                  <a:pt x="2514599" y="0"/>
                </a:lnTo>
                <a:lnTo>
                  <a:pt x="2490215" y="0"/>
                </a:lnTo>
                <a:lnTo>
                  <a:pt x="2490215" y="24383"/>
                </a:lnTo>
                <a:lnTo>
                  <a:pt x="2514599" y="24383"/>
                </a:lnTo>
                <a:close/>
              </a:path>
              <a:path w="4084320" h="50164">
                <a:moveTo>
                  <a:pt x="2566415" y="24383"/>
                </a:moveTo>
                <a:lnTo>
                  <a:pt x="2566415" y="0"/>
                </a:lnTo>
                <a:lnTo>
                  <a:pt x="2540507" y="0"/>
                </a:lnTo>
                <a:lnTo>
                  <a:pt x="2540507" y="24383"/>
                </a:lnTo>
                <a:lnTo>
                  <a:pt x="2566415" y="24383"/>
                </a:lnTo>
                <a:close/>
              </a:path>
              <a:path w="4084320" h="50164">
                <a:moveTo>
                  <a:pt x="2616707" y="24383"/>
                </a:moveTo>
                <a:lnTo>
                  <a:pt x="2616707" y="0"/>
                </a:lnTo>
                <a:lnTo>
                  <a:pt x="2590799" y="0"/>
                </a:lnTo>
                <a:lnTo>
                  <a:pt x="2590799" y="24383"/>
                </a:lnTo>
                <a:lnTo>
                  <a:pt x="2616707" y="24383"/>
                </a:lnTo>
                <a:close/>
              </a:path>
              <a:path w="4084320" h="50164">
                <a:moveTo>
                  <a:pt x="2666999" y="24383"/>
                </a:moveTo>
                <a:lnTo>
                  <a:pt x="2666999" y="0"/>
                </a:lnTo>
                <a:lnTo>
                  <a:pt x="2642615" y="0"/>
                </a:lnTo>
                <a:lnTo>
                  <a:pt x="2642615" y="24383"/>
                </a:lnTo>
                <a:lnTo>
                  <a:pt x="2666999" y="24383"/>
                </a:lnTo>
                <a:close/>
              </a:path>
              <a:path w="4084320" h="50164">
                <a:moveTo>
                  <a:pt x="2718815" y="24383"/>
                </a:moveTo>
                <a:lnTo>
                  <a:pt x="2718815" y="0"/>
                </a:lnTo>
                <a:lnTo>
                  <a:pt x="2692907" y="0"/>
                </a:lnTo>
                <a:lnTo>
                  <a:pt x="2692907" y="24383"/>
                </a:lnTo>
                <a:lnTo>
                  <a:pt x="2718815" y="24383"/>
                </a:lnTo>
                <a:close/>
              </a:path>
              <a:path w="4084320" h="50164">
                <a:moveTo>
                  <a:pt x="2769107" y="24383"/>
                </a:moveTo>
                <a:lnTo>
                  <a:pt x="2769107" y="0"/>
                </a:lnTo>
                <a:lnTo>
                  <a:pt x="2743199" y="0"/>
                </a:lnTo>
                <a:lnTo>
                  <a:pt x="2743199" y="24383"/>
                </a:lnTo>
                <a:lnTo>
                  <a:pt x="2769107" y="24383"/>
                </a:lnTo>
                <a:close/>
              </a:path>
              <a:path w="4084320" h="50164">
                <a:moveTo>
                  <a:pt x="2819399" y="24383"/>
                </a:moveTo>
                <a:lnTo>
                  <a:pt x="2819399" y="0"/>
                </a:lnTo>
                <a:lnTo>
                  <a:pt x="2795015" y="0"/>
                </a:lnTo>
                <a:lnTo>
                  <a:pt x="2795015" y="24383"/>
                </a:lnTo>
                <a:lnTo>
                  <a:pt x="2819399" y="24383"/>
                </a:lnTo>
                <a:close/>
              </a:path>
              <a:path w="4084320" h="50164">
                <a:moveTo>
                  <a:pt x="2871215" y="24383"/>
                </a:moveTo>
                <a:lnTo>
                  <a:pt x="2871215" y="0"/>
                </a:lnTo>
                <a:lnTo>
                  <a:pt x="2845307" y="0"/>
                </a:lnTo>
                <a:lnTo>
                  <a:pt x="2845307" y="24383"/>
                </a:lnTo>
                <a:lnTo>
                  <a:pt x="2871215" y="24383"/>
                </a:lnTo>
                <a:close/>
              </a:path>
              <a:path w="4084320" h="50164">
                <a:moveTo>
                  <a:pt x="2921507" y="24383"/>
                </a:moveTo>
                <a:lnTo>
                  <a:pt x="2921507" y="0"/>
                </a:lnTo>
                <a:lnTo>
                  <a:pt x="2895599" y="0"/>
                </a:lnTo>
                <a:lnTo>
                  <a:pt x="2895599" y="24383"/>
                </a:lnTo>
                <a:lnTo>
                  <a:pt x="2921507" y="24383"/>
                </a:lnTo>
                <a:close/>
              </a:path>
              <a:path w="4084320" h="50164">
                <a:moveTo>
                  <a:pt x="2971799" y="24383"/>
                </a:moveTo>
                <a:lnTo>
                  <a:pt x="2971799" y="0"/>
                </a:lnTo>
                <a:lnTo>
                  <a:pt x="2947415" y="0"/>
                </a:lnTo>
                <a:lnTo>
                  <a:pt x="2947415" y="24383"/>
                </a:lnTo>
                <a:lnTo>
                  <a:pt x="2971799" y="24383"/>
                </a:lnTo>
                <a:close/>
              </a:path>
              <a:path w="4084320" h="50164">
                <a:moveTo>
                  <a:pt x="3023615" y="24383"/>
                </a:moveTo>
                <a:lnTo>
                  <a:pt x="3023615" y="0"/>
                </a:lnTo>
                <a:lnTo>
                  <a:pt x="2997707" y="0"/>
                </a:lnTo>
                <a:lnTo>
                  <a:pt x="2997707" y="24383"/>
                </a:lnTo>
                <a:lnTo>
                  <a:pt x="3023615" y="24383"/>
                </a:lnTo>
                <a:close/>
              </a:path>
              <a:path w="4084320" h="50164">
                <a:moveTo>
                  <a:pt x="3073907" y="24383"/>
                </a:moveTo>
                <a:lnTo>
                  <a:pt x="3073907" y="0"/>
                </a:lnTo>
                <a:lnTo>
                  <a:pt x="3047999" y="0"/>
                </a:lnTo>
                <a:lnTo>
                  <a:pt x="3047999" y="24383"/>
                </a:lnTo>
                <a:lnTo>
                  <a:pt x="3073907" y="24383"/>
                </a:lnTo>
                <a:close/>
              </a:path>
              <a:path w="4084320" h="50164">
                <a:moveTo>
                  <a:pt x="3124199" y="24383"/>
                </a:moveTo>
                <a:lnTo>
                  <a:pt x="3124199" y="0"/>
                </a:lnTo>
                <a:lnTo>
                  <a:pt x="3099815" y="0"/>
                </a:lnTo>
                <a:lnTo>
                  <a:pt x="3099815" y="24383"/>
                </a:lnTo>
                <a:lnTo>
                  <a:pt x="3124199" y="24383"/>
                </a:lnTo>
                <a:close/>
              </a:path>
              <a:path w="4084320" h="50164">
                <a:moveTo>
                  <a:pt x="3176015" y="24383"/>
                </a:moveTo>
                <a:lnTo>
                  <a:pt x="3176015" y="0"/>
                </a:lnTo>
                <a:lnTo>
                  <a:pt x="3150107" y="0"/>
                </a:lnTo>
                <a:lnTo>
                  <a:pt x="3150107" y="24383"/>
                </a:lnTo>
                <a:lnTo>
                  <a:pt x="3176015" y="24383"/>
                </a:lnTo>
                <a:close/>
              </a:path>
              <a:path w="4084320" h="50164">
                <a:moveTo>
                  <a:pt x="3226307" y="24383"/>
                </a:moveTo>
                <a:lnTo>
                  <a:pt x="3226307" y="0"/>
                </a:lnTo>
                <a:lnTo>
                  <a:pt x="3200399" y="0"/>
                </a:lnTo>
                <a:lnTo>
                  <a:pt x="3200399" y="24383"/>
                </a:lnTo>
                <a:lnTo>
                  <a:pt x="3226307" y="24383"/>
                </a:lnTo>
                <a:close/>
              </a:path>
              <a:path w="4084320" h="50164">
                <a:moveTo>
                  <a:pt x="3276599" y="24383"/>
                </a:moveTo>
                <a:lnTo>
                  <a:pt x="3276599" y="0"/>
                </a:lnTo>
                <a:lnTo>
                  <a:pt x="3252215" y="0"/>
                </a:lnTo>
                <a:lnTo>
                  <a:pt x="3252215" y="24383"/>
                </a:lnTo>
                <a:lnTo>
                  <a:pt x="3276599" y="24383"/>
                </a:lnTo>
                <a:close/>
              </a:path>
              <a:path w="4084320" h="50164">
                <a:moveTo>
                  <a:pt x="3328415" y="24383"/>
                </a:moveTo>
                <a:lnTo>
                  <a:pt x="3328415" y="0"/>
                </a:lnTo>
                <a:lnTo>
                  <a:pt x="3302507" y="0"/>
                </a:lnTo>
                <a:lnTo>
                  <a:pt x="3302507" y="24383"/>
                </a:lnTo>
                <a:lnTo>
                  <a:pt x="3328415" y="24383"/>
                </a:lnTo>
                <a:close/>
              </a:path>
              <a:path w="4084320" h="50164">
                <a:moveTo>
                  <a:pt x="3378707" y="24383"/>
                </a:moveTo>
                <a:lnTo>
                  <a:pt x="3378707" y="0"/>
                </a:lnTo>
                <a:lnTo>
                  <a:pt x="3352799" y="0"/>
                </a:lnTo>
                <a:lnTo>
                  <a:pt x="3352799" y="24383"/>
                </a:lnTo>
                <a:lnTo>
                  <a:pt x="3378707" y="24383"/>
                </a:lnTo>
                <a:close/>
              </a:path>
              <a:path w="4084320" h="50164">
                <a:moveTo>
                  <a:pt x="3428999" y="24383"/>
                </a:moveTo>
                <a:lnTo>
                  <a:pt x="3428999" y="0"/>
                </a:lnTo>
                <a:lnTo>
                  <a:pt x="3404615" y="0"/>
                </a:lnTo>
                <a:lnTo>
                  <a:pt x="3404615" y="24383"/>
                </a:lnTo>
                <a:lnTo>
                  <a:pt x="3428999" y="24383"/>
                </a:lnTo>
                <a:close/>
              </a:path>
              <a:path w="4084320" h="50164">
                <a:moveTo>
                  <a:pt x="3480815" y="24383"/>
                </a:moveTo>
                <a:lnTo>
                  <a:pt x="3480815" y="0"/>
                </a:lnTo>
                <a:lnTo>
                  <a:pt x="3454907" y="0"/>
                </a:lnTo>
                <a:lnTo>
                  <a:pt x="3454907" y="24383"/>
                </a:lnTo>
                <a:lnTo>
                  <a:pt x="3480815" y="24383"/>
                </a:lnTo>
                <a:close/>
              </a:path>
              <a:path w="4084320" h="50164">
                <a:moveTo>
                  <a:pt x="3531107" y="24383"/>
                </a:moveTo>
                <a:lnTo>
                  <a:pt x="3531107" y="0"/>
                </a:lnTo>
                <a:lnTo>
                  <a:pt x="3505199" y="0"/>
                </a:lnTo>
                <a:lnTo>
                  <a:pt x="3505199" y="24383"/>
                </a:lnTo>
                <a:lnTo>
                  <a:pt x="3531107" y="24383"/>
                </a:lnTo>
                <a:close/>
              </a:path>
              <a:path w="4084320" h="50164">
                <a:moveTo>
                  <a:pt x="3581399" y="24383"/>
                </a:moveTo>
                <a:lnTo>
                  <a:pt x="3581399" y="0"/>
                </a:lnTo>
                <a:lnTo>
                  <a:pt x="3557015" y="0"/>
                </a:lnTo>
                <a:lnTo>
                  <a:pt x="3557015" y="24383"/>
                </a:lnTo>
                <a:lnTo>
                  <a:pt x="3581399" y="24383"/>
                </a:lnTo>
                <a:close/>
              </a:path>
              <a:path w="4084320" h="50164">
                <a:moveTo>
                  <a:pt x="3633215" y="24383"/>
                </a:moveTo>
                <a:lnTo>
                  <a:pt x="3633215" y="0"/>
                </a:lnTo>
                <a:lnTo>
                  <a:pt x="3607307" y="0"/>
                </a:lnTo>
                <a:lnTo>
                  <a:pt x="3607307" y="24383"/>
                </a:lnTo>
                <a:lnTo>
                  <a:pt x="3633215" y="24383"/>
                </a:lnTo>
                <a:close/>
              </a:path>
              <a:path w="4084320" h="50164">
                <a:moveTo>
                  <a:pt x="3683507" y="24383"/>
                </a:moveTo>
                <a:lnTo>
                  <a:pt x="3683507" y="0"/>
                </a:lnTo>
                <a:lnTo>
                  <a:pt x="3657599" y="0"/>
                </a:lnTo>
                <a:lnTo>
                  <a:pt x="3657599" y="24383"/>
                </a:lnTo>
                <a:lnTo>
                  <a:pt x="3683507" y="24383"/>
                </a:lnTo>
                <a:close/>
              </a:path>
              <a:path w="4084320" h="50164">
                <a:moveTo>
                  <a:pt x="3733799" y="24383"/>
                </a:moveTo>
                <a:lnTo>
                  <a:pt x="3733799" y="0"/>
                </a:lnTo>
                <a:lnTo>
                  <a:pt x="3709415" y="0"/>
                </a:lnTo>
                <a:lnTo>
                  <a:pt x="3709415" y="24383"/>
                </a:lnTo>
                <a:lnTo>
                  <a:pt x="3733799" y="24383"/>
                </a:lnTo>
                <a:close/>
              </a:path>
              <a:path w="4084320" h="50164">
                <a:moveTo>
                  <a:pt x="3785615" y="24383"/>
                </a:moveTo>
                <a:lnTo>
                  <a:pt x="3785615" y="0"/>
                </a:lnTo>
                <a:lnTo>
                  <a:pt x="3759707" y="0"/>
                </a:lnTo>
                <a:lnTo>
                  <a:pt x="3759707" y="24383"/>
                </a:lnTo>
                <a:lnTo>
                  <a:pt x="3785615" y="24383"/>
                </a:lnTo>
                <a:close/>
              </a:path>
              <a:path w="4084320" h="50164">
                <a:moveTo>
                  <a:pt x="3835907" y="24383"/>
                </a:moveTo>
                <a:lnTo>
                  <a:pt x="3835907" y="0"/>
                </a:lnTo>
                <a:lnTo>
                  <a:pt x="3809999" y="0"/>
                </a:lnTo>
                <a:lnTo>
                  <a:pt x="3809999" y="24383"/>
                </a:lnTo>
                <a:lnTo>
                  <a:pt x="3835907" y="24383"/>
                </a:lnTo>
                <a:close/>
              </a:path>
              <a:path w="4084320" h="50164">
                <a:moveTo>
                  <a:pt x="3886199" y="24383"/>
                </a:moveTo>
                <a:lnTo>
                  <a:pt x="3886199" y="0"/>
                </a:lnTo>
                <a:lnTo>
                  <a:pt x="3861815" y="0"/>
                </a:lnTo>
                <a:lnTo>
                  <a:pt x="3861815" y="24383"/>
                </a:lnTo>
                <a:lnTo>
                  <a:pt x="3886199" y="24383"/>
                </a:lnTo>
                <a:close/>
              </a:path>
              <a:path w="4084320" h="50164">
                <a:moveTo>
                  <a:pt x="3938015" y="24383"/>
                </a:moveTo>
                <a:lnTo>
                  <a:pt x="3938015" y="0"/>
                </a:lnTo>
                <a:lnTo>
                  <a:pt x="3912107" y="0"/>
                </a:lnTo>
                <a:lnTo>
                  <a:pt x="3912107" y="24383"/>
                </a:lnTo>
                <a:lnTo>
                  <a:pt x="3938015" y="24383"/>
                </a:lnTo>
                <a:close/>
              </a:path>
              <a:path w="4084320" h="50164">
                <a:moveTo>
                  <a:pt x="3988307" y="24383"/>
                </a:moveTo>
                <a:lnTo>
                  <a:pt x="3988307" y="0"/>
                </a:lnTo>
                <a:lnTo>
                  <a:pt x="3962399" y="0"/>
                </a:lnTo>
                <a:lnTo>
                  <a:pt x="3962399" y="24383"/>
                </a:lnTo>
                <a:lnTo>
                  <a:pt x="3988307" y="24383"/>
                </a:lnTo>
                <a:close/>
              </a:path>
              <a:path w="4084320" h="50164">
                <a:moveTo>
                  <a:pt x="4084143" y="8578"/>
                </a:moveTo>
                <a:lnTo>
                  <a:pt x="4080034" y="-5072"/>
                </a:lnTo>
                <a:lnTo>
                  <a:pt x="4071466" y="-16009"/>
                </a:lnTo>
                <a:lnTo>
                  <a:pt x="4059755" y="-23273"/>
                </a:lnTo>
                <a:lnTo>
                  <a:pt x="4046219" y="-25907"/>
                </a:lnTo>
                <a:lnTo>
                  <a:pt x="4036285" y="-24610"/>
                </a:lnTo>
                <a:lnTo>
                  <a:pt x="4025016" y="-19176"/>
                </a:lnTo>
                <a:lnTo>
                  <a:pt x="4016231" y="-9705"/>
                </a:lnTo>
                <a:lnTo>
                  <a:pt x="4010654" y="3585"/>
                </a:lnTo>
                <a:lnTo>
                  <a:pt x="4009005" y="20481"/>
                </a:lnTo>
                <a:lnTo>
                  <a:pt x="4014028" y="32387"/>
                </a:lnTo>
                <a:lnTo>
                  <a:pt x="4014215" y="32579"/>
                </a:lnTo>
                <a:lnTo>
                  <a:pt x="4014215" y="0"/>
                </a:lnTo>
                <a:lnTo>
                  <a:pt x="4038599" y="0"/>
                </a:lnTo>
                <a:lnTo>
                  <a:pt x="4038599" y="48118"/>
                </a:lnTo>
                <a:lnTo>
                  <a:pt x="4052256" y="49770"/>
                </a:lnTo>
                <a:lnTo>
                  <a:pt x="4064575" y="45213"/>
                </a:lnTo>
                <a:lnTo>
                  <a:pt x="4074760" y="36441"/>
                </a:lnTo>
                <a:lnTo>
                  <a:pt x="4081665" y="24036"/>
                </a:lnTo>
                <a:lnTo>
                  <a:pt x="4084143" y="8578"/>
                </a:lnTo>
                <a:close/>
              </a:path>
              <a:path w="4084320" h="50164">
                <a:moveTo>
                  <a:pt x="4038599" y="24383"/>
                </a:moveTo>
                <a:lnTo>
                  <a:pt x="4038599" y="0"/>
                </a:lnTo>
                <a:lnTo>
                  <a:pt x="4014215" y="0"/>
                </a:lnTo>
                <a:lnTo>
                  <a:pt x="4014215" y="24383"/>
                </a:lnTo>
                <a:lnTo>
                  <a:pt x="4038599" y="24383"/>
                </a:lnTo>
                <a:close/>
              </a:path>
              <a:path w="4084320" h="50164">
                <a:moveTo>
                  <a:pt x="4038599" y="48118"/>
                </a:moveTo>
                <a:lnTo>
                  <a:pt x="4038599" y="24383"/>
                </a:lnTo>
                <a:lnTo>
                  <a:pt x="4014215" y="24383"/>
                </a:lnTo>
                <a:lnTo>
                  <a:pt x="4014215" y="32579"/>
                </a:lnTo>
                <a:lnTo>
                  <a:pt x="4023161" y="41754"/>
                </a:lnTo>
                <a:lnTo>
                  <a:pt x="4036029" y="47806"/>
                </a:lnTo>
                <a:lnTo>
                  <a:pt x="4038599" y="4811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322453" y="3537203"/>
            <a:ext cx="6192520" cy="2400300"/>
          </a:xfrm>
          <a:custGeom>
            <a:avLst/>
            <a:gdLst/>
            <a:ahLst/>
            <a:cxnLst/>
            <a:rect l="l" t="t" r="r" b="b"/>
            <a:pathLst>
              <a:path w="6192520" h="2400300">
                <a:moveTo>
                  <a:pt x="5940556" y="2396378"/>
                </a:moveTo>
                <a:lnTo>
                  <a:pt x="5940556" y="3921"/>
                </a:lnTo>
                <a:lnTo>
                  <a:pt x="5916448" y="993"/>
                </a:lnTo>
                <a:lnTo>
                  <a:pt x="5891783" y="0"/>
                </a:lnTo>
                <a:lnTo>
                  <a:pt x="300227" y="0"/>
                </a:lnTo>
                <a:lnTo>
                  <a:pt x="251455" y="3921"/>
                </a:lnTo>
                <a:lnTo>
                  <a:pt x="205215" y="15276"/>
                </a:lnTo>
                <a:lnTo>
                  <a:pt x="162121" y="33453"/>
                </a:lnTo>
                <a:lnTo>
                  <a:pt x="122785" y="57838"/>
                </a:lnTo>
                <a:lnTo>
                  <a:pt x="87820" y="87820"/>
                </a:lnTo>
                <a:lnTo>
                  <a:pt x="57838" y="122785"/>
                </a:lnTo>
                <a:lnTo>
                  <a:pt x="33453" y="162121"/>
                </a:lnTo>
                <a:lnTo>
                  <a:pt x="15276" y="205215"/>
                </a:lnTo>
                <a:lnTo>
                  <a:pt x="3921" y="251455"/>
                </a:lnTo>
                <a:lnTo>
                  <a:pt x="0" y="300227"/>
                </a:lnTo>
                <a:lnTo>
                  <a:pt x="0" y="2100071"/>
                </a:lnTo>
                <a:lnTo>
                  <a:pt x="3921" y="2148844"/>
                </a:lnTo>
                <a:lnTo>
                  <a:pt x="15276" y="2195084"/>
                </a:lnTo>
                <a:lnTo>
                  <a:pt x="33453" y="2238178"/>
                </a:lnTo>
                <a:lnTo>
                  <a:pt x="57838" y="2277514"/>
                </a:lnTo>
                <a:lnTo>
                  <a:pt x="87820" y="2312479"/>
                </a:lnTo>
                <a:lnTo>
                  <a:pt x="122785" y="2342461"/>
                </a:lnTo>
                <a:lnTo>
                  <a:pt x="162121" y="2366846"/>
                </a:lnTo>
                <a:lnTo>
                  <a:pt x="205215" y="2385023"/>
                </a:lnTo>
                <a:lnTo>
                  <a:pt x="251455" y="2396378"/>
                </a:lnTo>
                <a:lnTo>
                  <a:pt x="300227" y="2400299"/>
                </a:lnTo>
                <a:lnTo>
                  <a:pt x="5891783" y="2400299"/>
                </a:lnTo>
                <a:lnTo>
                  <a:pt x="5916448" y="2399306"/>
                </a:lnTo>
                <a:lnTo>
                  <a:pt x="5940556" y="2396378"/>
                </a:lnTo>
                <a:close/>
              </a:path>
              <a:path w="6192520" h="2400300">
                <a:moveTo>
                  <a:pt x="5986796" y="2385023"/>
                </a:moveTo>
                <a:lnTo>
                  <a:pt x="5986796" y="15276"/>
                </a:lnTo>
                <a:lnTo>
                  <a:pt x="5964031" y="8707"/>
                </a:lnTo>
                <a:lnTo>
                  <a:pt x="5964031" y="2391592"/>
                </a:lnTo>
                <a:lnTo>
                  <a:pt x="5986796" y="2385023"/>
                </a:lnTo>
                <a:close/>
              </a:path>
              <a:path w="6192520" h="2400300">
                <a:moveTo>
                  <a:pt x="6104191" y="2312479"/>
                </a:moveTo>
                <a:lnTo>
                  <a:pt x="6104191" y="87820"/>
                </a:lnTo>
                <a:lnTo>
                  <a:pt x="6087293" y="72168"/>
                </a:lnTo>
                <a:lnTo>
                  <a:pt x="6087293" y="2328131"/>
                </a:lnTo>
                <a:lnTo>
                  <a:pt x="6104191" y="2312479"/>
                </a:lnTo>
                <a:close/>
              </a:path>
              <a:path w="6192520" h="2400300">
                <a:moveTo>
                  <a:pt x="6192011" y="2100071"/>
                </a:moveTo>
                <a:lnTo>
                  <a:pt x="6192011" y="300227"/>
                </a:lnTo>
                <a:lnTo>
                  <a:pt x="6191018" y="275563"/>
                </a:lnTo>
                <a:lnTo>
                  <a:pt x="6183303" y="227980"/>
                </a:lnTo>
                <a:lnTo>
                  <a:pt x="6168461" y="183237"/>
                </a:lnTo>
                <a:lnTo>
                  <a:pt x="6147103" y="141945"/>
                </a:lnTo>
                <a:lnTo>
                  <a:pt x="6119843" y="104718"/>
                </a:lnTo>
                <a:lnTo>
                  <a:pt x="6119843" y="2295581"/>
                </a:lnTo>
                <a:lnTo>
                  <a:pt x="6147103" y="2258354"/>
                </a:lnTo>
                <a:lnTo>
                  <a:pt x="6168461" y="2217062"/>
                </a:lnTo>
                <a:lnTo>
                  <a:pt x="6183303" y="2172319"/>
                </a:lnTo>
                <a:lnTo>
                  <a:pt x="6191018" y="2124736"/>
                </a:lnTo>
                <a:lnTo>
                  <a:pt x="6192011" y="2100071"/>
                </a:lnTo>
                <a:close/>
              </a:path>
            </a:pathLst>
          </a:custGeom>
          <a:solidFill>
            <a:srgbClr val="98CC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322453" y="3537203"/>
            <a:ext cx="6192520" cy="2400300"/>
          </a:xfrm>
          <a:custGeom>
            <a:avLst/>
            <a:gdLst/>
            <a:ahLst/>
            <a:cxnLst/>
            <a:rect l="l" t="t" r="r" b="b"/>
            <a:pathLst>
              <a:path w="6192520" h="2400300">
                <a:moveTo>
                  <a:pt x="300227" y="0"/>
                </a:moveTo>
                <a:lnTo>
                  <a:pt x="251455" y="3921"/>
                </a:lnTo>
                <a:lnTo>
                  <a:pt x="205215" y="15276"/>
                </a:lnTo>
                <a:lnTo>
                  <a:pt x="162121" y="33453"/>
                </a:lnTo>
                <a:lnTo>
                  <a:pt x="122785" y="57838"/>
                </a:lnTo>
                <a:lnTo>
                  <a:pt x="87820" y="87820"/>
                </a:lnTo>
                <a:lnTo>
                  <a:pt x="57838" y="122785"/>
                </a:lnTo>
                <a:lnTo>
                  <a:pt x="33453" y="162121"/>
                </a:lnTo>
                <a:lnTo>
                  <a:pt x="15276" y="205215"/>
                </a:lnTo>
                <a:lnTo>
                  <a:pt x="3921" y="251455"/>
                </a:lnTo>
                <a:lnTo>
                  <a:pt x="0" y="300227"/>
                </a:lnTo>
                <a:lnTo>
                  <a:pt x="0" y="2100071"/>
                </a:lnTo>
                <a:lnTo>
                  <a:pt x="3921" y="2148844"/>
                </a:lnTo>
                <a:lnTo>
                  <a:pt x="15276" y="2195084"/>
                </a:lnTo>
                <a:lnTo>
                  <a:pt x="33453" y="2238178"/>
                </a:lnTo>
                <a:lnTo>
                  <a:pt x="57838" y="2277514"/>
                </a:lnTo>
                <a:lnTo>
                  <a:pt x="87820" y="2312479"/>
                </a:lnTo>
                <a:lnTo>
                  <a:pt x="122785" y="2342461"/>
                </a:lnTo>
                <a:lnTo>
                  <a:pt x="162121" y="2366846"/>
                </a:lnTo>
                <a:lnTo>
                  <a:pt x="205215" y="2385023"/>
                </a:lnTo>
                <a:lnTo>
                  <a:pt x="251455" y="2396378"/>
                </a:lnTo>
                <a:lnTo>
                  <a:pt x="300227" y="2400299"/>
                </a:lnTo>
                <a:lnTo>
                  <a:pt x="5891783" y="2400299"/>
                </a:lnTo>
                <a:lnTo>
                  <a:pt x="5940556" y="2396378"/>
                </a:lnTo>
                <a:lnTo>
                  <a:pt x="5986796" y="2385023"/>
                </a:lnTo>
                <a:lnTo>
                  <a:pt x="6029890" y="2366846"/>
                </a:lnTo>
                <a:lnTo>
                  <a:pt x="6069226" y="2342461"/>
                </a:lnTo>
                <a:lnTo>
                  <a:pt x="6104191" y="2312479"/>
                </a:lnTo>
                <a:lnTo>
                  <a:pt x="6134173" y="2277514"/>
                </a:lnTo>
                <a:lnTo>
                  <a:pt x="6158558" y="2238178"/>
                </a:lnTo>
                <a:lnTo>
                  <a:pt x="6176735" y="2195084"/>
                </a:lnTo>
                <a:lnTo>
                  <a:pt x="6188090" y="2148844"/>
                </a:lnTo>
                <a:lnTo>
                  <a:pt x="6192011" y="2100071"/>
                </a:lnTo>
                <a:lnTo>
                  <a:pt x="6192011" y="300227"/>
                </a:lnTo>
                <a:lnTo>
                  <a:pt x="6188090" y="251455"/>
                </a:lnTo>
                <a:lnTo>
                  <a:pt x="6176735" y="205215"/>
                </a:lnTo>
                <a:lnTo>
                  <a:pt x="6158558" y="162121"/>
                </a:lnTo>
                <a:lnTo>
                  <a:pt x="6134173" y="122785"/>
                </a:lnTo>
                <a:lnTo>
                  <a:pt x="6104191" y="87820"/>
                </a:lnTo>
                <a:lnTo>
                  <a:pt x="6069226" y="57838"/>
                </a:lnTo>
                <a:lnTo>
                  <a:pt x="6029890" y="33453"/>
                </a:lnTo>
                <a:lnTo>
                  <a:pt x="5986796" y="15276"/>
                </a:lnTo>
                <a:lnTo>
                  <a:pt x="5940556" y="3921"/>
                </a:lnTo>
                <a:lnTo>
                  <a:pt x="5891783" y="0"/>
                </a:lnTo>
                <a:lnTo>
                  <a:pt x="300227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489592" y="2841750"/>
            <a:ext cx="5853430" cy="2903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265" indent="802640">
              <a:lnSpc>
                <a:spcPct val="100000"/>
              </a:lnSpc>
            </a:pPr>
            <a:r>
              <a:rPr dirty="0" sz="2800" spc="-10">
                <a:latin typeface="宋体"/>
                <a:cs typeface="宋体"/>
              </a:rPr>
              <a:t>掌</a:t>
            </a:r>
            <a:r>
              <a:rPr dirty="0" sz="2800" spc="-20">
                <a:latin typeface="宋体"/>
                <a:cs typeface="宋体"/>
              </a:rPr>
              <a:t>握相关</a:t>
            </a:r>
            <a:r>
              <a:rPr dirty="0" sz="2800" spc="-10">
                <a:latin typeface="宋体"/>
                <a:cs typeface="宋体"/>
              </a:rPr>
              <a:t>的</a:t>
            </a:r>
            <a:r>
              <a:rPr dirty="0" sz="2800" spc="-20">
                <a:latin typeface="宋体"/>
                <a:cs typeface="宋体"/>
              </a:rPr>
              <a:t>枞案与</a:t>
            </a:r>
            <a:r>
              <a:rPr dirty="0" sz="2800" spc="-10">
                <a:latin typeface="宋体"/>
                <a:cs typeface="宋体"/>
              </a:rPr>
              <a:t>技</a:t>
            </a:r>
            <a:r>
              <a:rPr dirty="0" sz="2800" spc="-30">
                <a:latin typeface="宋体"/>
                <a:cs typeface="宋体"/>
              </a:rPr>
              <a:t>术</a:t>
            </a:r>
            <a:endParaRPr sz="2800">
              <a:latin typeface="宋体"/>
              <a:cs typeface="宋体"/>
            </a:endParaRPr>
          </a:p>
          <a:p>
            <a:pPr>
              <a:lnSpc>
                <a:spcPts val="3500"/>
              </a:lnSpc>
              <a:spcBef>
                <a:spcPts val="63"/>
              </a:spcBef>
            </a:pPr>
            <a:endParaRPr sz="3500"/>
          </a:p>
          <a:p>
            <a:pPr marL="12700" marR="85090" indent="457200">
              <a:lnSpc>
                <a:spcPct val="100000"/>
              </a:lnSpc>
            </a:pPr>
            <a:r>
              <a:rPr dirty="0" sz="2800" spc="-20" b="1">
                <a:latin typeface="Times New Roman"/>
                <a:cs typeface="Times New Roman"/>
              </a:rPr>
              <a:t>S</a:t>
            </a:r>
            <a:r>
              <a:rPr dirty="0" sz="2800" spc="-10" b="1">
                <a:latin typeface="Times New Roman"/>
                <a:cs typeface="Times New Roman"/>
              </a:rPr>
              <a:t>aa</a:t>
            </a:r>
            <a:r>
              <a:rPr dirty="0" sz="2800" spc="-20" b="1">
                <a:latin typeface="Times New Roman"/>
                <a:cs typeface="Times New Roman"/>
              </a:rPr>
              <a:t>S</a:t>
            </a:r>
            <a:r>
              <a:rPr dirty="0" sz="2800" spc="-10">
                <a:latin typeface="宋体"/>
                <a:cs typeface="宋体"/>
              </a:rPr>
              <a:t>的</a:t>
            </a:r>
            <a:r>
              <a:rPr dirty="0" sz="2800" spc="-20">
                <a:latin typeface="宋体"/>
                <a:cs typeface="宋体"/>
              </a:rPr>
              <a:t>前景是</a:t>
            </a:r>
            <a:r>
              <a:rPr dirty="0" sz="2800" spc="-10">
                <a:latin typeface="宋体"/>
                <a:cs typeface="宋体"/>
              </a:rPr>
              <a:t>美</a:t>
            </a:r>
            <a:r>
              <a:rPr dirty="0" sz="2800" spc="-20">
                <a:latin typeface="宋体"/>
                <a:cs typeface="宋体"/>
              </a:rPr>
              <a:t>好的，</a:t>
            </a:r>
            <a:r>
              <a:rPr dirty="0" sz="2800" spc="-10">
                <a:latin typeface="宋体"/>
                <a:cs typeface="宋体"/>
              </a:rPr>
              <a:t>必</a:t>
            </a:r>
            <a:r>
              <a:rPr dirty="0" sz="2800" spc="-20">
                <a:latin typeface="宋体"/>
                <a:cs typeface="宋体"/>
              </a:rPr>
              <a:t>将带</a:t>
            </a:r>
            <a:r>
              <a:rPr dirty="0" sz="2800" spc="-30">
                <a:latin typeface="宋体"/>
                <a:cs typeface="宋体"/>
              </a:rPr>
              <a:t>来</a:t>
            </a:r>
            <a:r>
              <a:rPr dirty="0" sz="2800" spc="-15">
                <a:latin typeface="宋体"/>
                <a:cs typeface="宋体"/>
              </a:rPr>
              <a:t> </a:t>
            </a:r>
            <a:r>
              <a:rPr dirty="0" sz="2800" spc="-10">
                <a:latin typeface="宋体"/>
                <a:cs typeface="宋体"/>
              </a:rPr>
              <a:t>软</a:t>
            </a:r>
            <a:r>
              <a:rPr dirty="0" sz="2800" spc="-20">
                <a:latin typeface="宋体"/>
                <a:cs typeface="宋体"/>
              </a:rPr>
              <a:t>件行惄</a:t>
            </a:r>
            <a:r>
              <a:rPr dirty="0" sz="2800" spc="-10">
                <a:latin typeface="宋体"/>
                <a:cs typeface="宋体"/>
              </a:rPr>
              <a:t>的</a:t>
            </a:r>
            <a:r>
              <a:rPr dirty="0" sz="2800" spc="-20">
                <a:latin typeface="宋体"/>
                <a:cs typeface="宋体"/>
              </a:rPr>
              <a:t>惊次大</a:t>
            </a:r>
            <a:r>
              <a:rPr dirty="0" sz="2800" spc="-10">
                <a:latin typeface="宋体"/>
                <a:cs typeface="宋体"/>
              </a:rPr>
              <a:t>变</a:t>
            </a:r>
            <a:r>
              <a:rPr dirty="0" sz="2800" spc="-20">
                <a:latin typeface="宋体"/>
                <a:cs typeface="宋体"/>
              </a:rPr>
              <a:t>革，相</a:t>
            </a:r>
            <a:r>
              <a:rPr dirty="0" sz="2800" spc="-10">
                <a:latin typeface="宋体"/>
                <a:cs typeface="宋体"/>
              </a:rPr>
              <a:t>信</a:t>
            </a:r>
            <a:r>
              <a:rPr dirty="0" sz="2800" spc="-20">
                <a:latin typeface="宋体"/>
                <a:cs typeface="宋体"/>
              </a:rPr>
              <a:t>在互</a:t>
            </a:r>
            <a:r>
              <a:rPr dirty="0" sz="2800" spc="-30">
                <a:latin typeface="宋体"/>
                <a:cs typeface="宋体"/>
              </a:rPr>
              <a:t>枹</a:t>
            </a:r>
            <a:r>
              <a:rPr dirty="0" sz="2800" spc="-15">
                <a:latin typeface="宋体"/>
                <a:cs typeface="宋体"/>
              </a:rPr>
              <a:t> </a:t>
            </a:r>
            <a:r>
              <a:rPr dirty="0" sz="2800" spc="-10">
                <a:latin typeface="宋体"/>
                <a:cs typeface="宋体"/>
              </a:rPr>
              <a:t>网</a:t>
            </a:r>
            <a:r>
              <a:rPr dirty="0" sz="2800" spc="-20">
                <a:latin typeface="宋体"/>
                <a:cs typeface="宋体"/>
              </a:rPr>
              <a:t>的这惊</a:t>
            </a:r>
            <a:r>
              <a:rPr dirty="0" sz="2800" spc="-10">
                <a:latin typeface="宋体"/>
                <a:cs typeface="宋体"/>
              </a:rPr>
              <a:t>片</a:t>
            </a:r>
            <a:r>
              <a:rPr dirty="0" sz="2800" spc="-20">
                <a:latin typeface="宋体"/>
                <a:cs typeface="宋体"/>
              </a:rPr>
              <a:t>杧天中</a:t>
            </a:r>
            <a:r>
              <a:rPr dirty="0" sz="2800" spc="-10">
                <a:latin typeface="宋体"/>
                <a:cs typeface="宋体"/>
              </a:rPr>
              <a:t>，</a:t>
            </a:r>
            <a:r>
              <a:rPr dirty="0" sz="2800" spc="-20" b="1">
                <a:latin typeface="Times New Roman"/>
                <a:cs typeface="Times New Roman"/>
              </a:rPr>
              <a:t>S</a:t>
            </a:r>
            <a:r>
              <a:rPr dirty="0" sz="2800" spc="-10" b="1">
                <a:latin typeface="Times New Roman"/>
                <a:cs typeface="Times New Roman"/>
              </a:rPr>
              <a:t>aa</a:t>
            </a:r>
            <a:r>
              <a:rPr dirty="0" sz="2800" spc="-30" b="1">
                <a:latin typeface="Times New Roman"/>
                <a:cs typeface="Times New Roman"/>
              </a:rPr>
              <a:t>S</a:t>
            </a:r>
            <a:r>
              <a:rPr dirty="0" sz="2800" spc="-20">
                <a:latin typeface="宋体"/>
                <a:cs typeface="宋体"/>
              </a:rPr>
              <a:t>惊</a:t>
            </a:r>
            <a:r>
              <a:rPr dirty="0" sz="2800" spc="-10">
                <a:latin typeface="宋体"/>
                <a:cs typeface="宋体"/>
              </a:rPr>
              <a:t>定</a:t>
            </a:r>
            <a:r>
              <a:rPr dirty="0" sz="2800" spc="-20">
                <a:latin typeface="宋体"/>
                <a:cs typeface="宋体"/>
              </a:rPr>
              <a:t>是最</a:t>
            </a:r>
            <a:r>
              <a:rPr dirty="0" sz="2800" spc="-30">
                <a:latin typeface="宋体"/>
                <a:cs typeface="宋体"/>
              </a:rPr>
              <a:t>美</a:t>
            </a:r>
            <a:r>
              <a:rPr dirty="0" sz="2800" spc="-15">
                <a:latin typeface="宋体"/>
                <a:cs typeface="宋体"/>
              </a:rPr>
              <a:t> </a:t>
            </a:r>
            <a:r>
              <a:rPr dirty="0" sz="2800" spc="-10">
                <a:latin typeface="宋体"/>
                <a:cs typeface="宋体"/>
              </a:rPr>
              <a:t>枧</a:t>
            </a:r>
            <a:r>
              <a:rPr dirty="0" sz="2800" spc="-20">
                <a:latin typeface="宋体"/>
                <a:cs typeface="宋体"/>
              </a:rPr>
              <a:t>的那朵</a:t>
            </a:r>
            <a:r>
              <a:rPr dirty="0" sz="2800" spc="-10">
                <a:latin typeface="宋体"/>
                <a:cs typeface="宋体"/>
              </a:rPr>
              <a:t>白云</a:t>
            </a:r>
            <a:r>
              <a:rPr dirty="0" sz="2800" spc="-35" b="1">
                <a:latin typeface="Times New Roman"/>
                <a:cs typeface="Times New Roman"/>
              </a:rPr>
              <a:t>…</a:t>
            </a:r>
            <a:r>
              <a:rPr dirty="0" sz="2800" spc="-30" b="1"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Times New Roman"/>
                <a:cs typeface="Times New Roman"/>
              </a:rPr>
              <a:t>—</a:t>
            </a:r>
            <a:r>
              <a:rPr dirty="0" sz="2000" spc="-15" b="1">
                <a:latin typeface="Times New Roman"/>
                <a:cs typeface="Times New Roman"/>
              </a:rPr>
              <a:t>—</a:t>
            </a:r>
            <a:r>
              <a:rPr dirty="0" sz="2000" spc="10">
                <a:latin typeface="宋体"/>
                <a:cs typeface="宋体"/>
              </a:rPr>
              <a:t>《互枹</a:t>
            </a:r>
            <a:r>
              <a:rPr dirty="0" sz="2000" spc="-5">
                <a:latin typeface="宋体"/>
                <a:cs typeface="宋体"/>
              </a:rPr>
              <a:t>网</a:t>
            </a:r>
            <a:r>
              <a:rPr dirty="0" sz="2000" spc="10">
                <a:latin typeface="宋体"/>
                <a:cs typeface="宋体"/>
              </a:rPr>
              <a:t>时代的软</a:t>
            </a:r>
            <a:r>
              <a:rPr dirty="0" sz="2000" spc="-5">
                <a:latin typeface="宋体"/>
                <a:cs typeface="宋体"/>
              </a:rPr>
              <a:t>件革</a:t>
            </a:r>
            <a:r>
              <a:rPr dirty="0" sz="2000" spc="10">
                <a:latin typeface="宋体"/>
                <a:cs typeface="宋体"/>
              </a:rPr>
              <a:t>命</a:t>
            </a:r>
            <a:r>
              <a:rPr dirty="0" sz="2000" spc="-5" b="1">
                <a:latin typeface="Times New Roman"/>
                <a:cs typeface="Times New Roman"/>
              </a:rPr>
              <a:t>—</a:t>
            </a:r>
            <a:r>
              <a:rPr dirty="0" sz="2000" spc="-15" b="1">
                <a:latin typeface="Times New Roman"/>
                <a:cs typeface="Times New Roman"/>
              </a:rPr>
              <a:t>S</a:t>
            </a:r>
            <a:r>
              <a:rPr dirty="0" sz="2000" spc="5" b="1">
                <a:latin typeface="Times New Roman"/>
                <a:cs typeface="Times New Roman"/>
              </a:rPr>
              <a:t>a</a:t>
            </a:r>
            <a:r>
              <a:rPr dirty="0" sz="2000" spc="-10" b="1">
                <a:latin typeface="Times New Roman"/>
                <a:cs typeface="Times New Roman"/>
              </a:rPr>
              <a:t>a</a:t>
            </a:r>
            <a:r>
              <a:rPr dirty="0" sz="2000" spc="-15" b="1">
                <a:latin typeface="Times New Roman"/>
                <a:cs typeface="Times New Roman"/>
              </a:rPr>
              <a:t>S</a:t>
            </a:r>
            <a:r>
              <a:rPr dirty="0" sz="2000" spc="10">
                <a:latin typeface="宋体"/>
                <a:cs typeface="宋体"/>
              </a:rPr>
              <a:t>架构设</a:t>
            </a:r>
            <a:r>
              <a:rPr dirty="0" sz="2000">
                <a:latin typeface="宋体"/>
                <a:cs typeface="宋体"/>
              </a:rPr>
              <a:t>计</a:t>
            </a:r>
            <a:r>
              <a:rPr dirty="0" sz="2000" spc="-500">
                <a:latin typeface="宋体"/>
                <a:cs typeface="宋体"/>
              </a:rPr>
              <a:t> </a:t>
            </a:r>
            <a:r>
              <a:rPr dirty="0" sz="2000">
                <a:latin typeface="宋体"/>
                <a:cs typeface="宋体"/>
              </a:rPr>
              <a:t>》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64980" y="1234439"/>
            <a:ext cx="6560820" cy="5089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Char char=""/>
              <a:tabLst>
                <a:tab pos="281305" algn="l"/>
              </a:tabLst>
            </a:pP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开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发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语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悅</a:t>
            </a:r>
            <a:r>
              <a:rPr dirty="0" sz="2100" spc="10">
                <a:latin typeface="宋体"/>
                <a:cs typeface="宋体"/>
              </a:rPr>
              <a:t>，</a:t>
            </a:r>
            <a:r>
              <a:rPr dirty="0" sz="2100" spc="20">
                <a:latin typeface="宋体"/>
                <a:cs typeface="宋体"/>
              </a:rPr>
              <a:t>如</a:t>
            </a:r>
            <a:r>
              <a:rPr dirty="0" sz="2100" spc="-10" b="1">
                <a:latin typeface="Times New Roman"/>
                <a:cs typeface="Times New Roman"/>
              </a:rPr>
              <a:t>J</a:t>
            </a:r>
            <a:r>
              <a:rPr dirty="0" sz="2100" spc="5" b="1">
                <a:latin typeface="Times New Roman"/>
                <a:cs typeface="Times New Roman"/>
              </a:rPr>
              <a:t>a</a:t>
            </a:r>
            <a:r>
              <a:rPr dirty="0" sz="2100" spc="-10" b="1">
                <a:latin typeface="Times New Roman"/>
                <a:cs typeface="Times New Roman"/>
              </a:rPr>
              <a:t>v</a:t>
            </a:r>
            <a:r>
              <a:rPr dirty="0" sz="2100" spc="-10" b="1">
                <a:latin typeface="Times New Roman"/>
                <a:cs typeface="Times New Roman"/>
              </a:rPr>
              <a:t>a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280670" algn="l"/>
              </a:tabLst>
            </a:pPr>
            <a:r>
              <a:rPr dirty="0" sz="2100" spc="-32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数据库技术</a:t>
            </a:r>
            <a:r>
              <a:rPr dirty="0" sz="2100" spc="20">
                <a:latin typeface="宋体"/>
                <a:cs typeface="宋体"/>
              </a:rPr>
              <a:t>。</a:t>
            </a:r>
            <a:r>
              <a:rPr dirty="0" sz="2100" spc="-5" b="1">
                <a:latin typeface="Times New Roman"/>
                <a:cs typeface="Times New Roman"/>
              </a:rPr>
              <a:t>SQ</a:t>
            </a:r>
            <a:r>
              <a:rPr dirty="0" sz="2100" spc="-10" b="1">
                <a:latin typeface="Times New Roman"/>
                <a:cs typeface="Times New Roman"/>
              </a:rPr>
              <a:t>L</a:t>
            </a:r>
            <a:r>
              <a:rPr dirty="0" sz="2100" spc="10">
                <a:latin typeface="宋体"/>
                <a:cs typeface="宋体"/>
              </a:rPr>
              <a:t>、数据调用技术</a:t>
            </a:r>
            <a:r>
              <a:rPr dirty="0" sz="2100" spc="20">
                <a:latin typeface="宋体"/>
                <a:cs typeface="宋体"/>
              </a:rPr>
              <a:t>、</a:t>
            </a:r>
            <a:r>
              <a:rPr dirty="0" sz="2100" spc="-5" b="1">
                <a:latin typeface="Times New Roman"/>
                <a:cs typeface="Times New Roman"/>
              </a:rPr>
              <a:t>N</a:t>
            </a:r>
            <a:r>
              <a:rPr dirty="0" sz="2100" spc="-10" b="1">
                <a:latin typeface="Times New Roman"/>
                <a:cs typeface="Times New Roman"/>
              </a:rPr>
              <a:t>o</a:t>
            </a:r>
            <a:r>
              <a:rPr dirty="0" sz="2100" spc="-5" b="1">
                <a:latin typeface="Times New Roman"/>
                <a:cs typeface="Times New Roman"/>
              </a:rPr>
              <a:t>SQ</a:t>
            </a:r>
            <a:r>
              <a:rPr dirty="0" sz="2100" b="1">
                <a:latin typeface="Times New Roman"/>
                <a:cs typeface="Times New Roman"/>
              </a:rPr>
              <a:t>L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280670" marR="899160" indent="-268605">
              <a:lnSpc>
                <a:spcPts val="2030"/>
              </a:lnSpc>
              <a:spcBef>
                <a:spcPts val="990"/>
              </a:spcBef>
              <a:tabLst>
                <a:tab pos="280670" algn="l"/>
              </a:tabLst>
            </a:pPr>
            <a:r>
              <a:rPr dirty="0" sz="2100" spc="-325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前端开发技术</a:t>
            </a:r>
            <a:r>
              <a:rPr dirty="0" sz="2100" spc="10">
                <a:latin typeface="宋体"/>
                <a:cs typeface="宋体"/>
              </a:rPr>
              <a:t>。掌握惊到柌</a:t>
            </a:r>
            <a:r>
              <a:rPr dirty="0" sz="2100" spc="20">
                <a:latin typeface="宋体"/>
                <a:cs typeface="宋体"/>
              </a:rPr>
              <a:t>个</a:t>
            </a:r>
            <a:r>
              <a:rPr dirty="0" sz="2100" spc="-10" b="1">
                <a:latin typeface="Times New Roman"/>
                <a:cs typeface="Times New Roman"/>
              </a:rPr>
              <a:t>J</a:t>
            </a:r>
            <a:r>
              <a:rPr dirty="0" sz="2100" spc="-5" b="1">
                <a:latin typeface="Times New Roman"/>
                <a:cs typeface="Times New Roman"/>
              </a:rPr>
              <a:t>S</a:t>
            </a:r>
            <a:r>
              <a:rPr dirty="0" sz="2100" spc="10">
                <a:latin typeface="宋体"/>
                <a:cs typeface="宋体"/>
              </a:rPr>
              <a:t>框架，</a:t>
            </a:r>
            <a:r>
              <a:rPr dirty="0" sz="2100">
                <a:latin typeface="宋体"/>
                <a:cs typeface="宋体"/>
              </a:rPr>
              <a:t>如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-5" b="1">
                <a:latin typeface="Times New Roman"/>
                <a:cs typeface="Times New Roman"/>
              </a:rPr>
              <a:t>jQu</a:t>
            </a:r>
            <a:r>
              <a:rPr dirty="0" sz="2100" b="1">
                <a:latin typeface="Times New Roman"/>
                <a:cs typeface="Times New Roman"/>
              </a:rPr>
              <a:t>er</a:t>
            </a:r>
            <a:r>
              <a:rPr dirty="0" sz="2100" spc="5" b="1">
                <a:latin typeface="Times New Roman"/>
                <a:cs typeface="Times New Roman"/>
              </a:rPr>
              <a:t>y</a:t>
            </a:r>
            <a:r>
              <a:rPr dirty="0" sz="2100" spc="20">
                <a:latin typeface="宋体"/>
                <a:cs typeface="宋体"/>
              </a:rPr>
              <a:t>、</a:t>
            </a:r>
            <a:r>
              <a:rPr dirty="0" sz="2100" b="1">
                <a:latin typeface="Times New Roman"/>
                <a:cs typeface="Times New Roman"/>
              </a:rPr>
              <a:t>Fle</a:t>
            </a:r>
            <a:r>
              <a:rPr dirty="0" sz="2100" spc="5" b="1">
                <a:latin typeface="Times New Roman"/>
                <a:cs typeface="Times New Roman"/>
              </a:rPr>
              <a:t>x</a:t>
            </a:r>
            <a:r>
              <a:rPr dirty="0" sz="2100" spc="10">
                <a:latin typeface="宋体"/>
                <a:cs typeface="宋体"/>
              </a:rPr>
              <a:t>、</a:t>
            </a:r>
            <a:r>
              <a:rPr dirty="0" sz="2100" spc="5" b="1">
                <a:latin typeface="Times New Roman"/>
                <a:cs typeface="Times New Roman"/>
              </a:rPr>
              <a:t>J</a:t>
            </a:r>
            <a:r>
              <a:rPr dirty="0" sz="2100" spc="-10" b="1">
                <a:latin typeface="Times New Roman"/>
                <a:cs typeface="Times New Roman"/>
              </a:rPr>
              <a:t>a</a:t>
            </a:r>
            <a:r>
              <a:rPr dirty="0" sz="2100" spc="5" b="1">
                <a:latin typeface="Times New Roman"/>
                <a:cs typeface="Times New Roman"/>
              </a:rPr>
              <a:t>va</a:t>
            </a:r>
            <a:r>
              <a:rPr dirty="0" sz="2100" spc="-15" b="1">
                <a:latin typeface="Times New Roman"/>
                <a:cs typeface="Times New Roman"/>
              </a:rPr>
              <a:t>F</a:t>
            </a:r>
            <a:r>
              <a:rPr dirty="0" sz="2100" spc="-10" b="1">
                <a:latin typeface="Times New Roman"/>
                <a:cs typeface="Times New Roman"/>
              </a:rPr>
              <a:t>x</a:t>
            </a:r>
            <a:r>
              <a:rPr dirty="0" sz="2100" spc="10">
                <a:latin typeface="宋体"/>
                <a:cs typeface="宋体"/>
              </a:rPr>
              <a:t>等技术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530"/>
              </a:spcBef>
              <a:buChar char=""/>
              <a:tabLst>
                <a:tab pos="281305" algn="l"/>
              </a:tabLst>
            </a:pP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2100" spc="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2100" spc="5" b="1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2100" spc="-1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技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术</a:t>
            </a:r>
            <a:r>
              <a:rPr dirty="0" sz="2100" spc="10">
                <a:latin typeface="宋体"/>
                <a:cs typeface="宋体"/>
              </a:rPr>
              <a:t>，</a:t>
            </a:r>
            <a:r>
              <a:rPr dirty="0" sz="2100" spc="20">
                <a:latin typeface="宋体"/>
                <a:cs typeface="宋体"/>
              </a:rPr>
              <a:t>如</a:t>
            </a:r>
            <a:r>
              <a:rPr dirty="0" sz="2100" spc="-5" b="1">
                <a:latin typeface="Times New Roman"/>
                <a:cs typeface="Times New Roman"/>
              </a:rPr>
              <a:t>R</a:t>
            </a:r>
            <a:r>
              <a:rPr dirty="0" sz="2100" spc="-10" b="1">
                <a:latin typeface="Times New Roman"/>
                <a:cs typeface="Times New Roman"/>
              </a:rPr>
              <a:t>E</a:t>
            </a:r>
            <a:r>
              <a:rPr dirty="0" sz="2100" spc="-5" b="1">
                <a:latin typeface="Times New Roman"/>
                <a:cs typeface="Times New Roman"/>
              </a:rPr>
              <a:t>S</a:t>
            </a:r>
            <a:r>
              <a:rPr dirty="0" sz="2100" b="1">
                <a:latin typeface="Times New Roman"/>
                <a:cs typeface="Times New Roman"/>
              </a:rPr>
              <a:t>T</a:t>
            </a:r>
            <a:r>
              <a:rPr dirty="0" sz="2100" spc="10">
                <a:latin typeface="宋体"/>
                <a:cs typeface="宋体"/>
              </a:rPr>
              <a:t>等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280670" marR="304800" indent="-267970">
              <a:lnSpc>
                <a:spcPts val="2030"/>
              </a:lnSpc>
              <a:spcBef>
                <a:spcPts val="990"/>
              </a:spcBef>
              <a:buChar char=""/>
              <a:tabLst>
                <a:tab pos="281305" algn="l"/>
              </a:tabLst>
            </a:pP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手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机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端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开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发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技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术</a:t>
            </a:r>
            <a:r>
              <a:rPr dirty="0" sz="2100" spc="10">
                <a:latin typeface="宋体"/>
                <a:cs typeface="宋体"/>
              </a:rPr>
              <a:t>，</a:t>
            </a:r>
            <a:r>
              <a:rPr dirty="0" sz="2100" spc="10">
                <a:latin typeface="宋体"/>
                <a:cs typeface="宋体"/>
              </a:rPr>
              <a:t>如</a:t>
            </a:r>
            <a:r>
              <a:rPr dirty="0" sz="2100" spc="-5" b="1">
                <a:latin typeface="Times New Roman"/>
                <a:cs typeface="Times New Roman"/>
              </a:rPr>
              <a:t>W</a:t>
            </a:r>
            <a:r>
              <a:rPr dirty="0" sz="2100" spc="-5" b="1">
                <a:latin typeface="Times New Roman"/>
                <a:cs typeface="Times New Roman"/>
              </a:rPr>
              <a:t>A</a:t>
            </a:r>
            <a:r>
              <a:rPr dirty="0" sz="2100" b="1">
                <a:latin typeface="Times New Roman"/>
                <a:cs typeface="Times New Roman"/>
              </a:rPr>
              <a:t>P</a:t>
            </a:r>
            <a:r>
              <a:rPr dirty="0" sz="2100" spc="20">
                <a:latin typeface="宋体"/>
                <a:cs typeface="宋体"/>
              </a:rPr>
              <a:t>、</a:t>
            </a:r>
            <a:r>
              <a:rPr dirty="0" sz="2100" spc="-5" b="1">
                <a:latin typeface="Times New Roman"/>
                <a:cs typeface="Times New Roman"/>
              </a:rPr>
              <a:t>O</a:t>
            </a:r>
            <a:r>
              <a:rPr dirty="0" sz="2100" b="1">
                <a:latin typeface="Times New Roman"/>
                <a:cs typeface="Times New Roman"/>
              </a:rPr>
              <a:t>S</a:t>
            </a:r>
            <a:r>
              <a:rPr dirty="0" sz="2100" spc="-5" b="1">
                <a:latin typeface="Times New Roman"/>
                <a:cs typeface="Times New Roman"/>
              </a:rPr>
              <a:t> </a:t>
            </a:r>
            <a:r>
              <a:rPr dirty="0" sz="2100" spc="-20" b="1">
                <a:latin typeface="Times New Roman"/>
                <a:cs typeface="Times New Roman"/>
              </a:rPr>
              <a:t>N</a:t>
            </a:r>
            <a:r>
              <a:rPr dirty="0" sz="2100" spc="5" b="1">
                <a:latin typeface="Times New Roman"/>
                <a:cs typeface="Times New Roman"/>
              </a:rPr>
              <a:t>a</a:t>
            </a:r>
            <a:r>
              <a:rPr dirty="0" sz="2100" spc="-5" b="1">
                <a:latin typeface="Times New Roman"/>
                <a:cs typeface="Times New Roman"/>
              </a:rPr>
              <a:t>t</a:t>
            </a:r>
            <a:r>
              <a:rPr dirty="0" sz="2100" b="1">
                <a:latin typeface="Times New Roman"/>
                <a:cs typeface="Times New Roman"/>
              </a:rPr>
              <a:t>i</a:t>
            </a:r>
            <a:r>
              <a:rPr dirty="0" sz="2100" spc="5" b="1">
                <a:latin typeface="Times New Roman"/>
                <a:cs typeface="Times New Roman"/>
              </a:rPr>
              <a:t>v</a:t>
            </a:r>
            <a:r>
              <a:rPr dirty="0" sz="2100" spc="-10" b="1">
                <a:latin typeface="Times New Roman"/>
                <a:cs typeface="Times New Roman"/>
              </a:rPr>
              <a:t>e</a:t>
            </a:r>
            <a:r>
              <a:rPr dirty="0" sz="2100" spc="20">
                <a:latin typeface="宋体"/>
                <a:cs typeface="宋体"/>
              </a:rPr>
              <a:t>、</a:t>
            </a:r>
            <a:r>
              <a:rPr dirty="0" sz="2100" spc="-10" b="1">
                <a:latin typeface="Times New Roman"/>
                <a:cs typeface="Times New Roman"/>
              </a:rPr>
              <a:t>J</a:t>
            </a:r>
            <a:r>
              <a:rPr dirty="0" sz="2100" spc="5" b="1">
                <a:latin typeface="Times New Roman"/>
                <a:cs typeface="Times New Roman"/>
              </a:rPr>
              <a:t>2</a:t>
            </a:r>
            <a:r>
              <a:rPr dirty="0" sz="2100" spc="-5" b="1">
                <a:latin typeface="Times New Roman"/>
                <a:cs typeface="Times New Roman"/>
              </a:rPr>
              <a:t>M</a:t>
            </a:r>
            <a:r>
              <a:rPr dirty="0" sz="2100" b="1">
                <a:latin typeface="Times New Roman"/>
                <a:cs typeface="Times New Roman"/>
              </a:rPr>
              <a:t>E</a:t>
            </a:r>
            <a:r>
              <a:rPr dirty="0" sz="2100">
                <a:latin typeface="宋体"/>
                <a:cs typeface="宋体"/>
              </a:rPr>
              <a:t>、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-5" b="1">
                <a:latin typeface="Times New Roman"/>
                <a:cs typeface="Times New Roman"/>
              </a:rPr>
              <a:t>W</a:t>
            </a:r>
            <a:r>
              <a:rPr dirty="0" sz="2100" b="1">
                <a:latin typeface="Times New Roman"/>
                <a:cs typeface="Times New Roman"/>
              </a:rPr>
              <a:t>i</a:t>
            </a:r>
            <a:r>
              <a:rPr dirty="0" sz="2100" spc="-5" b="1">
                <a:latin typeface="Times New Roman"/>
                <a:cs typeface="Times New Roman"/>
              </a:rPr>
              <a:t>d</a:t>
            </a:r>
            <a:r>
              <a:rPr dirty="0" sz="2100" spc="5" b="1">
                <a:latin typeface="Times New Roman"/>
                <a:cs typeface="Times New Roman"/>
              </a:rPr>
              <a:t>g</a:t>
            </a:r>
            <a:r>
              <a:rPr dirty="0" sz="2100" b="1">
                <a:latin typeface="Times New Roman"/>
                <a:cs typeface="Times New Roman"/>
              </a:rPr>
              <a:t>e</a:t>
            </a:r>
            <a:r>
              <a:rPr dirty="0" sz="2100" spc="-5" b="1">
                <a:latin typeface="Times New Roman"/>
                <a:cs typeface="Times New Roman"/>
              </a:rPr>
              <a:t>t</a:t>
            </a:r>
            <a:r>
              <a:rPr dirty="0" sz="2100" spc="10">
                <a:latin typeface="宋体"/>
                <a:cs typeface="宋体"/>
              </a:rPr>
              <a:t>、</a:t>
            </a:r>
            <a:r>
              <a:rPr dirty="0" sz="2100" spc="10">
                <a:latin typeface="宋体"/>
                <a:cs typeface="宋体"/>
              </a:rPr>
              <a:t>中</a:t>
            </a:r>
            <a:r>
              <a:rPr dirty="0" sz="2100" spc="10">
                <a:latin typeface="宋体"/>
                <a:cs typeface="宋体"/>
              </a:rPr>
              <a:t>间</a:t>
            </a:r>
            <a:r>
              <a:rPr dirty="0" sz="2100" spc="10">
                <a:latin typeface="宋体"/>
                <a:cs typeface="宋体"/>
              </a:rPr>
              <a:t>件</a:t>
            </a:r>
            <a:r>
              <a:rPr dirty="0" sz="2100" spc="10">
                <a:latin typeface="宋体"/>
                <a:cs typeface="宋体"/>
              </a:rPr>
              <a:t>等</a:t>
            </a:r>
            <a:r>
              <a:rPr dirty="0" sz="2100" spc="10">
                <a:latin typeface="宋体"/>
                <a:cs typeface="宋体"/>
              </a:rPr>
              <a:t>模</a:t>
            </a:r>
            <a:r>
              <a:rPr dirty="0" sz="2100" spc="10">
                <a:latin typeface="宋体"/>
                <a:cs typeface="宋体"/>
              </a:rPr>
              <a:t>式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280670" algn="l"/>
              </a:tabLst>
            </a:pP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•</a:t>
            </a: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AM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sz="2100" spc="20">
                <a:latin typeface="宋体"/>
                <a:cs typeface="宋体"/>
              </a:rPr>
              <a:t>，</a:t>
            </a:r>
            <a:r>
              <a:rPr dirty="0" sz="2100" spc="10">
                <a:latin typeface="宋体"/>
                <a:cs typeface="宋体"/>
              </a:rPr>
              <a:t>性价比很高</a:t>
            </a:r>
            <a:r>
              <a:rPr dirty="0" sz="2100" spc="20">
                <a:latin typeface="宋体"/>
                <a:cs typeface="宋体"/>
              </a:rPr>
              <a:t>的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5" b="1">
                <a:latin typeface="Times New Roman"/>
                <a:cs typeface="Times New Roman"/>
              </a:rPr>
              <a:t>aa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10">
                <a:latin typeface="宋体"/>
                <a:cs typeface="宋体"/>
              </a:rPr>
              <a:t>环境搭建技术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280670" algn="l"/>
              </a:tabLst>
            </a:pP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•</a:t>
            </a: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100" spc="10">
                <a:solidFill>
                  <a:srgbClr val="FF0000"/>
                </a:solidFill>
                <a:latin typeface="宋体"/>
                <a:cs typeface="宋体"/>
              </a:rPr>
              <a:t>搜索愌擎</a:t>
            </a:r>
            <a:r>
              <a:rPr dirty="0" sz="2100" spc="10">
                <a:latin typeface="宋体"/>
                <a:cs typeface="宋体"/>
              </a:rPr>
              <a:t>，比如开源产</a:t>
            </a:r>
            <a:r>
              <a:rPr dirty="0" sz="2100" spc="20">
                <a:latin typeface="宋体"/>
                <a:cs typeface="宋体"/>
              </a:rPr>
              <a:t>品</a:t>
            </a:r>
            <a:r>
              <a:rPr dirty="0" sz="2100" b="1">
                <a:latin typeface="Times New Roman"/>
                <a:cs typeface="Times New Roman"/>
              </a:rPr>
              <a:t>L</a:t>
            </a:r>
            <a:r>
              <a:rPr dirty="0" sz="2100" spc="-5" b="1">
                <a:latin typeface="Times New Roman"/>
                <a:cs typeface="Times New Roman"/>
              </a:rPr>
              <a:t>u</a:t>
            </a:r>
            <a:r>
              <a:rPr dirty="0" sz="2100" b="1">
                <a:latin typeface="Times New Roman"/>
                <a:cs typeface="Times New Roman"/>
              </a:rPr>
              <a:t>ce</a:t>
            </a:r>
            <a:r>
              <a:rPr dirty="0" sz="2100" spc="-5" b="1">
                <a:latin typeface="Times New Roman"/>
                <a:cs typeface="Times New Roman"/>
              </a:rPr>
              <a:t>n</a:t>
            </a:r>
            <a:r>
              <a:rPr dirty="0" sz="2100" spc="-10" b="1">
                <a:latin typeface="Times New Roman"/>
                <a:cs typeface="Times New Roman"/>
              </a:rPr>
              <a:t>e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280670" marR="6350" indent="-268605">
              <a:lnSpc>
                <a:spcPts val="2110"/>
              </a:lnSpc>
              <a:spcBef>
                <a:spcPts val="940"/>
              </a:spcBef>
              <a:tabLst>
                <a:tab pos="280670" algn="l"/>
              </a:tabLst>
            </a:pP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•</a:t>
            </a: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dirty="0" sz="2100" spc="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2100" spc="5" b="1">
                <a:solidFill>
                  <a:srgbClr val="FF0000"/>
                </a:solidFill>
                <a:latin typeface="Times New Roman"/>
                <a:cs typeface="Times New Roman"/>
              </a:rPr>
              <a:t>oo</a:t>
            </a:r>
            <a:r>
              <a:rPr dirty="0" sz="2100" spc="-20" b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sz="2100" spc="10">
                <a:latin typeface="宋体"/>
                <a:cs typeface="宋体"/>
              </a:rPr>
              <a:t>，分布式计算设施，惊个高性价比、快速的</a:t>
            </a:r>
            <a:r>
              <a:rPr dirty="0" sz="2100">
                <a:latin typeface="宋体"/>
                <a:cs typeface="宋体"/>
              </a:rPr>
              <a:t>方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案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algn="just" marL="280670" marR="128270" indent="-268605">
              <a:lnSpc>
                <a:spcPct val="82400"/>
              </a:lnSpc>
              <a:spcBef>
                <a:spcPts val="860"/>
              </a:spcBef>
              <a:tabLst>
                <a:tab pos="280670" algn="l"/>
              </a:tabLst>
            </a:pP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•</a:t>
            </a:r>
            <a:r>
              <a:rPr dirty="0" sz="210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SNS</a:t>
            </a:r>
            <a:r>
              <a:rPr dirty="0" sz="2100" spc="10">
                <a:latin typeface="宋体"/>
                <a:cs typeface="宋体"/>
              </a:rPr>
              <a:t>，社会网桔服务系，</a:t>
            </a:r>
            <a:r>
              <a:rPr dirty="0" sz="2100" spc="20">
                <a:latin typeface="宋体"/>
                <a:cs typeface="宋体"/>
              </a:rPr>
              <a:t>在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5" b="1">
                <a:latin typeface="Times New Roman"/>
                <a:cs typeface="Times New Roman"/>
              </a:rPr>
              <a:t>aa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10">
                <a:latin typeface="宋体"/>
                <a:cs typeface="宋体"/>
              </a:rPr>
              <a:t>运愗中会起到巨大</a:t>
            </a:r>
            <a:r>
              <a:rPr dirty="0" sz="2100">
                <a:latin typeface="宋体"/>
                <a:cs typeface="宋体"/>
              </a:rPr>
              <a:t>的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作用，很</a:t>
            </a:r>
            <a:r>
              <a:rPr dirty="0" sz="2100" spc="20">
                <a:latin typeface="宋体"/>
                <a:cs typeface="宋体"/>
              </a:rPr>
              <a:t>多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5" b="1">
                <a:latin typeface="Times New Roman"/>
                <a:cs typeface="Times New Roman"/>
              </a:rPr>
              <a:t>aa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10">
                <a:latin typeface="宋体"/>
                <a:cs typeface="宋体"/>
              </a:rPr>
              <a:t>产品都可惣植</a:t>
            </a:r>
            <a:r>
              <a:rPr dirty="0" sz="2100" spc="20">
                <a:latin typeface="宋体"/>
                <a:cs typeface="宋体"/>
              </a:rPr>
              <a:t>入</a:t>
            </a:r>
            <a:r>
              <a:rPr dirty="0" sz="2100" spc="-5" b="1">
                <a:latin typeface="Times New Roman"/>
                <a:cs typeface="Times New Roman"/>
              </a:rPr>
              <a:t>SN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10">
                <a:latin typeface="宋体"/>
                <a:cs typeface="宋体"/>
              </a:rPr>
              <a:t>，达到病毒式</a:t>
            </a:r>
            <a:r>
              <a:rPr dirty="0" sz="2100">
                <a:latin typeface="宋体"/>
                <a:cs typeface="宋体"/>
              </a:rPr>
              <a:t>愗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销的效果</a:t>
            </a:r>
            <a:r>
              <a:rPr dirty="0" sz="2100">
                <a:latin typeface="宋体"/>
                <a:cs typeface="宋体"/>
              </a:rPr>
              <a:t>。</a:t>
            </a:r>
            <a:endParaRPr sz="2100">
              <a:latin typeface="宋体"/>
              <a:cs typeface="宋体"/>
            </a:endParaRPr>
          </a:p>
          <a:p>
            <a:pPr marL="280670" indent="-267970">
              <a:lnSpc>
                <a:spcPct val="100000"/>
              </a:lnSpc>
              <a:spcBef>
                <a:spcPts val="420"/>
              </a:spcBef>
              <a:buChar char="•"/>
              <a:tabLst>
                <a:tab pos="281305" algn="l"/>
              </a:tabLst>
            </a:pP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2100" spc="-5" b="1">
                <a:solidFill>
                  <a:srgbClr val="FF0000"/>
                </a:solidFill>
                <a:latin typeface="Times New Roman"/>
                <a:cs typeface="Times New Roman"/>
              </a:rPr>
              <a:t>…</a:t>
            </a:r>
            <a:r>
              <a:rPr dirty="0" sz="2100" b="1">
                <a:solidFill>
                  <a:srgbClr val="FF0000"/>
                </a:solidFill>
                <a:latin typeface="Times New Roman"/>
                <a:cs typeface="Times New Roman"/>
              </a:rPr>
              <a:t>…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7115" y="1288795"/>
            <a:ext cx="1207135" cy="496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-25">
                <a:solidFill>
                  <a:srgbClr val="36389B"/>
                </a:solidFill>
                <a:latin typeface="Arial Unicode MS"/>
                <a:cs typeface="Arial Unicode MS"/>
              </a:rPr>
              <a:t>结</a:t>
            </a:r>
            <a:r>
              <a:rPr dirty="0" sz="3100" spc="-40">
                <a:solidFill>
                  <a:srgbClr val="36389B"/>
                </a:solidFill>
                <a:latin typeface="Arial Unicode MS"/>
                <a:cs typeface="Arial Unicode MS"/>
              </a:rPr>
              <a:t>束</a:t>
            </a:r>
            <a:r>
              <a:rPr dirty="0" sz="3100" spc="-35">
                <a:solidFill>
                  <a:srgbClr val="36389B"/>
                </a:solidFill>
                <a:latin typeface="Arial Unicode MS"/>
                <a:cs typeface="Arial Unicode MS"/>
              </a:rPr>
              <a:t>亲</a:t>
            </a:r>
            <a:endParaRPr sz="31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1622" y="1089659"/>
            <a:ext cx="7168895" cy="537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800477" y="4370832"/>
            <a:ext cx="1527731" cy="150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538350" y="2766059"/>
            <a:ext cx="1866899" cy="1982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596518" y="2650235"/>
            <a:ext cx="1805119" cy="4419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657477" y="2197607"/>
            <a:ext cx="801623" cy="8031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674242" y="2209800"/>
            <a:ext cx="746759" cy="733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716913" y="2229611"/>
            <a:ext cx="664463" cy="5928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26140" y="2439415"/>
            <a:ext cx="507365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5" b="1">
                <a:latin typeface="Times New Roman"/>
                <a:cs typeface="Times New Roman"/>
              </a:rPr>
              <a:t>199</a:t>
            </a:r>
            <a:r>
              <a:rPr dirty="0" sz="1900" spc="-10" b="1">
                <a:latin typeface="Times New Roman"/>
                <a:cs typeface="Times New Roman"/>
              </a:rPr>
              <a:t>5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5452" y="3131310"/>
            <a:ext cx="508634" cy="577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900" spc="-10">
                <a:latin typeface="宋体"/>
                <a:cs typeface="宋体"/>
              </a:rPr>
              <a:t>集</a:t>
            </a:r>
            <a:r>
              <a:rPr dirty="0" sz="1900" spc="-20">
                <a:latin typeface="宋体"/>
                <a:cs typeface="宋体"/>
              </a:rPr>
              <a:t>群</a:t>
            </a:r>
            <a:r>
              <a:rPr dirty="0" sz="1900" spc="-10">
                <a:latin typeface="宋体"/>
                <a:cs typeface="宋体"/>
              </a:rPr>
              <a:t> </a:t>
            </a:r>
            <a:r>
              <a:rPr dirty="0" sz="1900" spc="-10">
                <a:latin typeface="宋体"/>
                <a:cs typeface="宋体"/>
              </a:rPr>
              <a:t>计</a:t>
            </a:r>
            <a:r>
              <a:rPr dirty="0" sz="1900" spc="-20">
                <a:latin typeface="宋体"/>
                <a:cs typeface="宋体"/>
              </a:rPr>
              <a:t>算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08704" y="2788253"/>
            <a:ext cx="721162" cy="4090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785238" y="2097023"/>
            <a:ext cx="891539" cy="906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06574" y="2112263"/>
            <a:ext cx="826007" cy="824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852294" y="2133600"/>
            <a:ext cx="734567" cy="6720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956947" y="2401315"/>
            <a:ext cx="507365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5" b="1">
                <a:latin typeface="Times New Roman"/>
                <a:cs typeface="Times New Roman"/>
              </a:rPr>
              <a:t>199</a:t>
            </a:r>
            <a:r>
              <a:rPr dirty="0" sz="1900" spc="-10" b="1">
                <a:latin typeface="Times New Roman"/>
                <a:cs typeface="Times New Roman"/>
              </a:rPr>
              <a:t>8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96671" y="2265679"/>
            <a:ext cx="99377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网格计</a:t>
            </a:r>
            <a:r>
              <a:rPr dirty="0" sz="1900" spc="-20">
                <a:latin typeface="宋体"/>
                <a:cs typeface="宋体"/>
              </a:rPr>
              <a:t>算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90747" y="3677935"/>
            <a:ext cx="906273" cy="5049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769742" y="2807207"/>
            <a:ext cx="972311" cy="9753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780409" y="2810255"/>
            <a:ext cx="949451" cy="9509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784981" y="2813303"/>
            <a:ext cx="902207" cy="8900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833750" y="2820923"/>
            <a:ext cx="804671" cy="7223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971931" y="3125214"/>
            <a:ext cx="507365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5" b="1">
                <a:latin typeface="Times New Roman"/>
                <a:cs typeface="Times New Roman"/>
              </a:rPr>
              <a:t>199</a:t>
            </a:r>
            <a:r>
              <a:rPr dirty="0" sz="1900" spc="-10" b="1">
                <a:latin typeface="Times New Roman"/>
                <a:cs typeface="Times New Roman"/>
              </a:rPr>
              <a:t>9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57375" y="3033774"/>
            <a:ext cx="99377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10"/>
              </a:lnSpc>
            </a:pPr>
            <a:r>
              <a:rPr dirty="0" sz="1900" spc="-10">
                <a:latin typeface="宋体"/>
                <a:cs typeface="宋体"/>
              </a:rPr>
              <a:t>对等计</a:t>
            </a:r>
            <a:r>
              <a:rPr dirty="0" sz="1900" spc="-20">
                <a:latin typeface="宋体"/>
                <a:cs typeface="宋体"/>
              </a:rPr>
              <a:t>算</a:t>
            </a:r>
            <a:endParaRPr sz="1900">
              <a:latin typeface="宋体"/>
              <a:cs typeface="宋体"/>
            </a:endParaRPr>
          </a:p>
          <a:p>
            <a:pPr marL="12700">
              <a:lnSpc>
                <a:spcPts val="2210"/>
              </a:lnSpc>
            </a:pPr>
            <a:r>
              <a:rPr dirty="0" sz="1900" spc="-10">
                <a:latin typeface="宋体"/>
                <a:cs typeface="宋体"/>
              </a:rPr>
              <a:t>（</a:t>
            </a:r>
            <a:r>
              <a:rPr dirty="0" sz="1900" spc="-10" b="1">
                <a:latin typeface="Times New Roman"/>
                <a:cs typeface="Times New Roman"/>
              </a:rPr>
              <a:t>P</a:t>
            </a:r>
            <a:r>
              <a:rPr dirty="0" sz="1900" spc="-15" b="1">
                <a:latin typeface="Times New Roman"/>
                <a:cs typeface="Times New Roman"/>
              </a:rPr>
              <a:t>2</a:t>
            </a:r>
            <a:r>
              <a:rPr dirty="0" sz="1900" spc="-10" b="1">
                <a:latin typeface="Times New Roman"/>
                <a:cs typeface="Times New Roman"/>
              </a:rPr>
              <a:t>P</a:t>
            </a:r>
            <a:r>
              <a:rPr dirty="0" sz="1900" spc="-20">
                <a:latin typeface="宋体"/>
                <a:cs typeface="宋体"/>
              </a:rPr>
              <a:t>）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46937" y="5114567"/>
            <a:ext cx="1065164" cy="5864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830701" y="4169664"/>
            <a:ext cx="1139951" cy="11292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842894" y="4177283"/>
            <a:ext cx="1114043" cy="11018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848989" y="4189476"/>
            <a:ext cx="1060703" cy="10286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906901" y="4224527"/>
            <a:ext cx="943355" cy="8351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110615" y="4586730"/>
            <a:ext cx="507365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5" b="1">
                <a:latin typeface="Times New Roman"/>
                <a:cs typeface="Times New Roman"/>
              </a:rPr>
              <a:t>200</a:t>
            </a:r>
            <a:r>
              <a:rPr dirty="0" sz="1900" spc="-10" b="1">
                <a:latin typeface="Times New Roman"/>
                <a:cs typeface="Times New Roman"/>
              </a:rPr>
              <a:t>7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84450" y="4493766"/>
            <a:ext cx="75120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65"/>
              </a:lnSpc>
            </a:pPr>
            <a:r>
              <a:rPr dirty="0" sz="1900" spc="-10">
                <a:latin typeface="宋体"/>
                <a:cs typeface="宋体"/>
              </a:rPr>
              <a:t>云计</a:t>
            </a:r>
            <a:r>
              <a:rPr dirty="0" sz="1900" spc="-20">
                <a:latin typeface="宋体"/>
                <a:cs typeface="宋体"/>
              </a:rPr>
              <a:t>算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32439" y="5547693"/>
            <a:ext cx="1181735" cy="6500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409065" y="4619244"/>
            <a:ext cx="1264919" cy="12512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422782" y="4626863"/>
            <a:ext cx="1234439" cy="12207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428877" y="4639055"/>
            <a:ext cx="1176527" cy="11414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485265" y="4674107"/>
            <a:ext cx="1046987" cy="9250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748416" y="5078981"/>
            <a:ext cx="507365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5" b="1">
                <a:latin typeface="Times New Roman"/>
                <a:cs typeface="Times New Roman"/>
              </a:rPr>
              <a:t>201</a:t>
            </a:r>
            <a:r>
              <a:rPr dirty="0" sz="1900" spc="-10" b="1">
                <a:latin typeface="Times New Roman"/>
                <a:cs typeface="Times New Roman"/>
              </a:rPr>
              <a:t>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96272" y="5932421"/>
            <a:ext cx="2717800" cy="30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0">
                <a:latin typeface="宋体"/>
                <a:cs typeface="宋体"/>
              </a:rPr>
              <a:t>云格</a:t>
            </a:r>
            <a:r>
              <a:rPr dirty="0" sz="1900" spc="-10" b="1">
                <a:latin typeface="Times New Roman"/>
                <a:cs typeface="Times New Roman"/>
              </a:rPr>
              <a:t>(</a:t>
            </a:r>
            <a:r>
              <a:rPr dirty="0" sz="1900" spc="-10" b="1">
                <a:solidFill>
                  <a:srgbClr val="FF0000"/>
                </a:solidFill>
                <a:latin typeface="Times New Roman"/>
                <a:cs typeface="Times New Roman"/>
              </a:rPr>
              <a:t>Gl</a:t>
            </a: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1900" spc="-5" b="1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1900" spc="-20" b="1">
                <a:latin typeface="Times New Roman"/>
                <a:cs typeface="Times New Roman"/>
              </a:rPr>
              <a:t>=</a:t>
            </a:r>
            <a:r>
              <a:rPr dirty="0" sz="1900" spc="-5" b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dirty="0" sz="1900" spc="-15" b="1">
                <a:latin typeface="Times New Roman"/>
                <a:cs typeface="Times New Roman"/>
              </a:rPr>
              <a:t>r</a:t>
            </a:r>
            <a:r>
              <a:rPr dirty="0" sz="1900" spc="-10" b="1">
                <a:latin typeface="Times New Roman"/>
                <a:cs typeface="Times New Roman"/>
              </a:rPr>
              <a:t>id</a:t>
            </a:r>
            <a:r>
              <a:rPr dirty="0" sz="1900" spc="-20" b="1">
                <a:latin typeface="Times New Roman"/>
                <a:cs typeface="Times New Roman"/>
              </a:rPr>
              <a:t>+C</a:t>
            </a:r>
            <a:r>
              <a:rPr dirty="0" sz="1900" spc="-10" b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1900" b="1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dirty="0" sz="1900" spc="-15" b="1">
                <a:solidFill>
                  <a:srgbClr val="FF0000"/>
                </a:solidFill>
                <a:latin typeface="Times New Roman"/>
                <a:cs typeface="Times New Roman"/>
              </a:rPr>
              <a:t>ud</a:t>
            </a:r>
            <a:r>
              <a:rPr dirty="0" sz="1900" spc="-10" b="1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02411" y="5921245"/>
            <a:ext cx="258127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网桔计算</a:t>
            </a:r>
            <a:r>
              <a:rPr dirty="0" sz="2000" spc="-5">
                <a:solidFill>
                  <a:srgbClr val="36389B"/>
                </a:solidFill>
                <a:latin typeface="宋体"/>
                <a:cs typeface="宋体"/>
              </a:rPr>
              <a:t>发展</a:t>
            </a:r>
            <a:r>
              <a:rPr dirty="0" sz="2000" spc="10">
                <a:solidFill>
                  <a:srgbClr val="36389B"/>
                </a:solidFill>
                <a:latin typeface="宋体"/>
                <a:cs typeface="宋体"/>
              </a:rPr>
              <a:t>趋势预</a:t>
            </a:r>
            <a:r>
              <a:rPr dirty="0" sz="2000">
                <a:solidFill>
                  <a:srgbClr val="36389B"/>
                </a:solidFill>
                <a:latin typeface="宋体"/>
                <a:cs typeface="宋体"/>
              </a:rPr>
              <a:t>测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6867" y="1145539"/>
            <a:ext cx="2057400" cy="624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35">
                <a:solidFill>
                  <a:srgbClr val="36389B"/>
                </a:solidFill>
                <a:latin typeface="Arial Unicode MS"/>
                <a:cs typeface="Arial Unicode MS"/>
              </a:rPr>
              <a:t>参</a:t>
            </a:r>
            <a:r>
              <a:rPr dirty="0" sz="4000" spc="-45">
                <a:solidFill>
                  <a:srgbClr val="36389B"/>
                </a:solidFill>
                <a:latin typeface="Arial Unicode MS"/>
                <a:cs typeface="Arial Unicode MS"/>
              </a:rPr>
              <a:t>考资</a:t>
            </a:r>
            <a:r>
              <a:rPr dirty="0" sz="4000" spc="-40">
                <a:solidFill>
                  <a:srgbClr val="36389B"/>
                </a:solidFill>
                <a:latin typeface="Arial Unicode MS"/>
                <a:cs typeface="Arial Unicode MS"/>
              </a:rPr>
              <a:t>仕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6314" y="3721608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 h="0">
                <a:moveTo>
                  <a:pt x="0" y="0"/>
                </a:moveTo>
                <a:lnTo>
                  <a:pt x="3439667" y="0"/>
                </a:lnTo>
              </a:path>
            </a:pathLst>
          </a:custGeom>
          <a:ln w="13461">
            <a:solidFill>
              <a:srgbClr val="C0C0C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714121" y="3709415"/>
            <a:ext cx="3439795" cy="0"/>
          </a:xfrm>
          <a:custGeom>
            <a:avLst/>
            <a:gdLst/>
            <a:ahLst/>
            <a:cxnLst/>
            <a:rect l="l" t="t" r="r" b="b"/>
            <a:pathLst>
              <a:path w="3439795" h="0">
                <a:moveTo>
                  <a:pt x="0" y="0"/>
                </a:moveTo>
                <a:lnTo>
                  <a:pt x="3439667" y="0"/>
                </a:lnTo>
              </a:path>
            </a:pathLst>
          </a:custGeom>
          <a:ln w="13461">
            <a:solidFill>
              <a:srgbClr val="7375D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412369" y="4158995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5" h="0">
                <a:moveTo>
                  <a:pt x="0" y="0"/>
                </a:moveTo>
                <a:lnTo>
                  <a:pt x="5236463" y="0"/>
                </a:lnTo>
              </a:path>
            </a:pathLst>
          </a:custGeom>
          <a:ln w="13461">
            <a:solidFill>
              <a:srgbClr val="C0C0C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400178" y="4146803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5" h="0">
                <a:moveTo>
                  <a:pt x="0" y="0"/>
                </a:moveTo>
                <a:lnTo>
                  <a:pt x="5236463" y="0"/>
                </a:lnTo>
              </a:path>
            </a:pathLst>
          </a:custGeom>
          <a:ln w="13461">
            <a:solidFill>
              <a:srgbClr val="7375D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412369" y="4597907"/>
            <a:ext cx="3413760" cy="0"/>
          </a:xfrm>
          <a:custGeom>
            <a:avLst/>
            <a:gdLst/>
            <a:ahLst/>
            <a:cxnLst/>
            <a:rect l="l" t="t" r="r" b="b"/>
            <a:pathLst>
              <a:path w="3413760" h="0">
                <a:moveTo>
                  <a:pt x="0" y="0"/>
                </a:moveTo>
                <a:lnTo>
                  <a:pt x="3413759" y="0"/>
                </a:lnTo>
              </a:path>
            </a:pathLst>
          </a:custGeom>
          <a:ln w="13461">
            <a:solidFill>
              <a:srgbClr val="C0C0C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400178" y="4585715"/>
            <a:ext cx="3413760" cy="0"/>
          </a:xfrm>
          <a:custGeom>
            <a:avLst/>
            <a:gdLst/>
            <a:ahLst/>
            <a:cxnLst/>
            <a:rect l="l" t="t" r="r" b="b"/>
            <a:pathLst>
              <a:path w="3413760" h="0">
                <a:moveTo>
                  <a:pt x="0" y="0"/>
                </a:moveTo>
                <a:lnTo>
                  <a:pt x="3413759" y="0"/>
                </a:lnTo>
              </a:path>
            </a:pathLst>
          </a:custGeom>
          <a:ln w="13461">
            <a:solidFill>
              <a:srgbClr val="7375D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412369" y="5035295"/>
            <a:ext cx="2915920" cy="0"/>
          </a:xfrm>
          <a:custGeom>
            <a:avLst/>
            <a:gdLst/>
            <a:ahLst/>
            <a:cxnLst/>
            <a:rect l="l" t="t" r="r" b="b"/>
            <a:pathLst>
              <a:path w="2915920" h="0">
                <a:moveTo>
                  <a:pt x="0" y="0"/>
                </a:moveTo>
                <a:lnTo>
                  <a:pt x="2915411" y="0"/>
                </a:lnTo>
              </a:path>
            </a:pathLst>
          </a:custGeom>
          <a:ln w="13461">
            <a:solidFill>
              <a:srgbClr val="C0C0C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400178" y="5023103"/>
            <a:ext cx="2915920" cy="0"/>
          </a:xfrm>
          <a:custGeom>
            <a:avLst/>
            <a:gdLst/>
            <a:ahLst/>
            <a:cxnLst/>
            <a:rect l="l" t="t" r="r" b="b"/>
            <a:pathLst>
              <a:path w="2915920" h="0">
                <a:moveTo>
                  <a:pt x="0" y="0"/>
                </a:moveTo>
                <a:lnTo>
                  <a:pt x="2915411" y="0"/>
                </a:lnTo>
              </a:path>
            </a:pathLst>
          </a:custGeom>
          <a:ln w="13461">
            <a:solidFill>
              <a:srgbClr val="7375D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119260" y="2130550"/>
            <a:ext cx="5833745" cy="3391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670" marR="6350" indent="-268605">
              <a:lnSpc>
                <a:spcPct val="100000"/>
              </a:lnSpc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《互枹网时代的软件革命</a:t>
            </a:r>
            <a:r>
              <a:rPr dirty="0" sz="2400" spc="-5" b="1">
                <a:latin typeface="Times New Roman"/>
                <a:cs typeface="Times New Roman"/>
              </a:rPr>
              <a:t>——SaaS</a:t>
            </a:r>
            <a:r>
              <a:rPr dirty="0" sz="2400" spc="10">
                <a:latin typeface="宋体"/>
                <a:cs typeface="宋体"/>
              </a:rPr>
              <a:t>架构</a:t>
            </a:r>
            <a:r>
              <a:rPr dirty="0" sz="2400">
                <a:latin typeface="宋体"/>
                <a:cs typeface="宋体"/>
              </a:rPr>
              <a:t>设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计</a:t>
            </a:r>
            <a:r>
              <a:rPr dirty="0" sz="2400" spc="-590">
                <a:latin typeface="宋体"/>
                <a:cs typeface="宋体"/>
              </a:rPr>
              <a:t> </a:t>
            </a:r>
            <a:r>
              <a:rPr dirty="0" sz="2400" spc="10">
                <a:latin typeface="宋体"/>
                <a:cs typeface="宋体"/>
              </a:rPr>
              <a:t>》，情伟等编著，电子工惄出版</a:t>
            </a:r>
            <a:r>
              <a:rPr dirty="0" sz="2400">
                <a:latin typeface="宋体"/>
                <a:cs typeface="宋体"/>
              </a:rPr>
              <a:t>社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中国云计算</a:t>
            </a:r>
            <a:r>
              <a:rPr dirty="0" sz="2400">
                <a:latin typeface="宋体"/>
                <a:cs typeface="宋体"/>
              </a:rPr>
              <a:t>：</a:t>
            </a:r>
            <a:endParaRPr sz="2400">
              <a:latin typeface="宋体"/>
              <a:cs typeface="宋体"/>
            </a:endParaRPr>
          </a:p>
          <a:p>
            <a:pPr marL="594360" indent="-223520">
              <a:lnSpc>
                <a:spcPct val="100000"/>
              </a:lnSpc>
              <a:spcBef>
                <a:spcPts val="405"/>
              </a:spcBef>
              <a:buChar char=""/>
              <a:tabLst>
                <a:tab pos="594995" algn="l"/>
              </a:tabLst>
            </a:pP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h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t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t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p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: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/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/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w</a:t>
            </a:r>
            <a:r>
              <a:rPr dirty="0" sz="2400" spc="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w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w</a:t>
            </a:r>
            <a:r>
              <a:rPr dirty="0" sz="2400" spc="1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.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c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h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i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n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a</a:t>
            </a:r>
            <a:r>
              <a:rPr dirty="0" sz="2400" spc="-1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c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l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o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u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d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.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c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n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2"/>
              </a:rPr>
              <a:t>/</a:t>
            </a:r>
            <a:endParaRPr sz="240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spcBef>
                <a:spcPts val="565"/>
              </a:spcBef>
              <a:buChar char=""/>
              <a:tabLst>
                <a:tab pos="281305" algn="l"/>
              </a:tabLst>
            </a:pP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h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t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t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p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: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/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/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c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d</a:t>
            </a:r>
            <a:r>
              <a:rPr dirty="0" sz="2400" spc="-1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e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m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i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c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.</a:t>
            </a:r>
            <a:r>
              <a:rPr dirty="0" sz="2400" spc="-1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r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e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s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e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a</a:t>
            </a:r>
            <a:r>
              <a:rPr dirty="0" sz="2400" spc="-1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r</a:t>
            </a:r>
            <a:r>
              <a:rPr dirty="0" sz="2400" spc="-1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c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h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.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m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i</a:t>
            </a:r>
            <a:r>
              <a:rPr dirty="0" sz="2400" spc="-1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c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r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s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f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t</a:t>
            </a:r>
            <a:r>
              <a:rPr dirty="0" sz="2400" spc="-1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.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c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o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m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3"/>
              </a:rPr>
              <a:t>/</a:t>
            </a:r>
            <a:endParaRPr sz="240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spcBef>
                <a:spcPts val="575"/>
              </a:spcBef>
              <a:buChar char=""/>
              <a:tabLst>
                <a:tab pos="281305" algn="l"/>
              </a:tabLst>
            </a:pP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h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t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t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p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: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/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/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dirty="0" sz="2400" spc="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dirty="0" sz="2400" spc="1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g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g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l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e</a:t>
            </a:r>
            <a:r>
              <a:rPr dirty="0" sz="2400" spc="-1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c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o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dirty="0" sz="2400" spc="-1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h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4"/>
              </a:rPr>
              <a:t>k</a:t>
            </a:r>
            <a:endParaRPr sz="240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spcBef>
                <a:spcPts val="560"/>
              </a:spcBef>
              <a:buChar char=""/>
              <a:tabLst>
                <a:tab pos="281305" algn="l"/>
              </a:tabLst>
            </a:pP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h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t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t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p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: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/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/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dirty="0" sz="2400" spc="5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dirty="0" sz="2400" spc="-1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dirty="0" sz="2400" spc="1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b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a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d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u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c</a:t>
            </a:r>
            <a:r>
              <a:rPr dirty="0" sz="2400" spc="-5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o</a:t>
            </a:r>
            <a:r>
              <a:rPr dirty="0" sz="2400" b="1">
                <a:solidFill>
                  <a:srgbClr val="7375DC"/>
                </a:solidFill>
                <a:latin typeface="Times New Roman"/>
                <a:cs typeface="Times New Roman"/>
                <a:hlinkClick r:id="rId5"/>
              </a:rPr>
              <a:t>m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280670" algn="l"/>
              </a:tabLst>
            </a:pPr>
            <a:r>
              <a:rPr dirty="0" sz="2400" spc="-370">
                <a:solidFill>
                  <a:srgbClr val="36389B"/>
                </a:solidFill>
                <a:latin typeface="Wingdings"/>
                <a:cs typeface="Wingdings"/>
              </a:rPr>
              <a:t></a:t>
            </a:r>
            <a:r>
              <a:rPr dirty="0" sz="2400" spc="-370">
                <a:solidFill>
                  <a:srgbClr val="36389B"/>
                </a:solidFill>
                <a:latin typeface="Times New Roman"/>
                <a:cs typeface="Times New Roman"/>
              </a:rPr>
              <a:t>	</a:t>
            </a:r>
            <a:r>
              <a:rPr dirty="0" sz="2400" spc="10">
                <a:latin typeface="宋体"/>
                <a:cs typeface="宋体"/>
              </a:rPr>
              <a:t>中国知网电子资源</a:t>
            </a:r>
            <a:r>
              <a:rPr dirty="0" sz="2400">
                <a:latin typeface="宋体"/>
                <a:cs typeface="宋体"/>
              </a:rPr>
              <a:t>库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1606" y="4972766"/>
            <a:ext cx="1775368" cy="100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557427" y="4423836"/>
            <a:ext cx="1783156" cy="1009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356402" y="3871104"/>
            <a:ext cx="1787667" cy="10112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160208" y="3325276"/>
            <a:ext cx="1771680" cy="100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903097" y="2772155"/>
            <a:ext cx="403859" cy="5775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396858" y="2795000"/>
            <a:ext cx="292607" cy="5547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750442" y="2898139"/>
            <a:ext cx="341360" cy="462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222866" y="2897631"/>
            <a:ext cx="292607" cy="452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649586" y="2795000"/>
            <a:ext cx="320055" cy="5547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161665" y="2772155"/>
            <a:ext cx="804656" cy="5897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059301" y="2909569"/>
            <a:ext cx="348995" cy="4508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702429" y="2772155"/>
            <a:ext cx="141731" cy="4160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703953" y="3230879"/>
            <a:ext cx="137159" cy="1188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997586" y="2839211"/>
            <a:ext cx="121236" cy="4495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861952" y="2731007"/>
            <a:ext cx="384045" cy="1082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306958" y="2705100"/>
            <a:ext cx="326872" cy="583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413637" y="2856381"/>
            <a:ext cx="224028" cy="4324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709592" y="2949024"/>
            <a:ext cx="327347" cy="3519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867566" y="3095195"/>
            <a:ext cx="169387" cy="193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738250" y="2856119"/>
            <a:ext cx="292607" cy="1217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134489" y="2868167"/>
            <a:ext cx="325744" cy="4206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239628" y="2856299"/>
            <a:ext cx="224045" cy="4324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697738" y="3110744"/>
            <a:ext cx="212467" cy="1780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61209" y="2705100"/>
            <a:ext cx="257696" cy="5836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666365" y="2868168"/>
            <a:ext cx="226252" cy="1859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120518" y="2731007"/>
            <a:ext cx="337942" cy="5577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585437" y="2854614"/>
            <a:ext cx="333813" cy="4476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760615" y="2949646"/>
            <a:ext cx="184327" cy="2582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018153" y="2868167"/>
            <a:ext cx="329155" cy="4324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170793" y="2868167"/>
            <a:ext cx="176544" cy="4206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661281" y="2731007"/>
            <a:ext cx="121919" cy="39776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662811" y="3189732"/>
            <a:ext cx="118866" cy="9905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817556" y="3095195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115764" y="83868"/>
                </a:moveTo>
                <a:lnTo>
                  <a:pt x="115764" y="71168"/>
                </a:lnTo>
                <a:lnTo>
                  <a:pt x="115764" y="58468"/>
                </a:lnTo>
                <a:lnTo>
                  <a:pt x="115764" y="45768"/>
                </a:lnTo>
                <a:lnTo>
                  <a:pt x="115764" y="33068"/>
                </a:lnTo>
                <a:lnTo>
                  <a:pt x="115764" y="20368"/>
                </a:lnTo>
                <a:lnTo>
                  <a:pt x="115764" y="7668"/>
                </a:lnTo>
                <a:lnTo>
                  <a:pt x="104603" y="1813"/>
                </a:lnTo>
                <a:lnTo>
                  <a:pt x="92808" y="0"/>
                </a:lnTo>
                <a:lnTo>
                  <a:pt x="80377" y="554"/>
                </a:lnTo>
                <a:lnTo>
                  <a:pt x="38430" y="9233"/>
                </a:lnTo>
                <a:lnTo>
                  <a:pt x="5527" y="35425"/>
                </a:lnTo>
                <a:lnTo>
                  <a:pt x="0" y="58384"/>
                </a:lnTo>
                <a:lnTo>
                  <a:pt x="135" y="73188"/>
                </a:lnTo>
                <a:lnTo>
                  <a:pt x="1441" y="83772"/>
                </a:lnTo>
                <a:lnTo>
                  <a:pt x="1464" y="89964"/>
                </a:lnTo>
                <a:lnTo>
                  <a:pt x="4512" y="94536"/>
                </a:lnTo>
                <a:lnTo>
                  <a:pt x="9084" y="99108"/>
                </a:lnTo>
                <a:lnTo>
                  <a:pt x="13656" y="103680"/>
                </a:lnTo>
                <a:lnTo>
                  <a:pt x="19752" y="108252"/>
                </a:lnTo>
                <a:lnTo>
                  <a:pt x="25848" y="109776"/>
                </a:lnTo>
                <a:lnTo>
                  <a:pt x="36098" y="112880"/>
                </a:lnTo>
                <a:lnTo>
                  <a:pt x="50009" y="114267"/>
                </a:lnTo>
                <a:lnTo>
                  <a:pt x="64106" y="113300"/>
                </a:lnTo>
                <a:lnTo>
                  <a:pt x="76058" y="110247"/>
                </a:lnTo>
                <a:lnTo>
                  <a:pt x="91033" y="102920"/>
                </a:lnTo>
                <a:lnTo>
                  <a:pt x="102304" y="96044"/>
                </a:lnTo>
                <a:lnTo>
                  <a:pt x="110744" y="89219"/>
                </a:lnTo>
                <a:lnTo>
                  <a:pt x="115764" y="83868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693660" y="2949646"/>
            <a:ext cx="141605" cy="258445"/>
          </a:xfrm>
          <a:custGeom>
            <a:avLst/>
            <a:gdLst/>
            <a:ahLst/>
            <a:cxnLst/>
            <a:rect l="l" t="t" r="r" b="b"/>
            <a:pathLst>
              <a:path w="141604" h="258444">
                <a:moveTo>
                  <a:pt x="121801" y="230941"/>
                </a:moveTo>
                <a:lnTo>
                  <a:pt x="138265" y="185061"/>
                </a:lnTo>
                <a:lnTo>
                  <a:pt x="141607" y="133191"/>
                </a:lnTo>
                <a:lnTo>
                  <a:pt x="141437" y="117432"/>
                </a:lnTo>
                <a:lnTo>
                  <a:pt x="137313" y="69401"/>
                </a:lnTo>
                <a:lnTo>
                  <a:pt x="124633" y="32119"/>
                </a:lnTo>
                <a:lnTo>
                  <a:pt x="92719" y="3279"/>
                </a:lnTo>
                <a:lnTo>
                  <a:pt x="80957" y="0"/>
                </a:lnTo>
                <a:lnTo>
                  <a:pt x="63836" y="27"/>
                </a:lnTo>
                <a:lnTo>
                  <a:pt x="21733" y="24485"/>
                </a:lnTo>
                <a:lnTo>
                  <a:pt x="5512" y="71639"/>
                </a:lnTo>
                <a:lnTo>
                  <a:pt x="0" y="121611"/>
                </a:lnTo>
                <a:lnTo>
                  <a:pt x="112" y="138038"/>
                </a:lnTo>
                <a:lnTo>
                  <a:pt x="3022" y="176058"/>
                </a:lnTo>
                <a:lnTo>
                  <a:pt x="12131" y="213853"/>
                </a:lnTo>
                <a:lnTo>
                  <a:pt x="33722" y="246445"/>
                </a:lnTo>
                <a:lnTo>
                  <a:pt x="66954" y="258272"/>
                </a:lnTo>
                <a:lnTo>
                  <a:pt x="82254" y="257565"/>
                </a:lnTo>
                <a:lnTo>
                  <a:pt x="93631" y="254871"/>
                </a:lnTo>
                <a:lnTo>
                  <a:pt x="106325" y="247635"/>
                </a:lnTo>
                <a:lnTo>
                  <a:pt x="115470" y="239783"/>
                </a:lnTo>
                <a:lnTo>
                  <a:pt x="121801" y="230941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 marL="71755">
              <a:lnSpc>
                <a:spcPts val="3345"/>
              </a:lnSpc>
            </a:pP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aa</a:t>
            </a:r>
            <a:r>
              <a:rPr dirty="0" sz="2800" spc="-20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20" b="0">
                <a:solidFill>
                  <a:srgbClr val="36389B"/>
                </a:solidFill>
              </a:rPr>
              <a:t>成</a:t>
            </a:r>
            <a:r>
              <a:rPr dirty="0" sz="2800" spc="-10" b="0">
                <a:solidFill>
                  <a:srgbClr val="36389B"/>
                </a:solidFill>
              </a:rPr>
              <a:t>功</a:t>
            </a:r>
            <a:r>
              <a:rPr dirty="0" sz="2800" spc="-20" b="0">
                <a:solidFill>
                  <a:srgbClr val="36389B"/>
                </a:solidFill>
              </a:rPr>
              <a:t>案例</a:t>
            </a:r>
            <a:r>
              <a:rPr dirty="0" sz="2800" spc="0">
                <a:solidFill>
                  <a:srgbClr val="36389B"/>
                </a:solidFill>
                <a:latin typeface="Times New Roman"/>
                <a:cs typeface="Times New Roman"/>
              </a:rPr>
              <a:t>-</a:t>
            </a:r>
            <a:r>
              <a:rPr dirty="0" sz="2800" spc="-30">
                <a:solidFill>
                  <a:srgbClr val="36389B"/>
                </a:solidFill>
                <a:latin typeface="Times New Roman"/>
                <a:cs typeface="Times New Roman"/>
              </a:rPr>
              <a:t>A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li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s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ft</a:t>
            </a:r>
            <a:r>
              <a:rPr dirty="0" sz="2800" spc="-15">
                <a:solidFill>
                  <a:srgbClr val="36389B"/>
                </a:solidFill>
                <a:latin typeface="Times New Roman"/>
                <a:cs typeface="Times New Roman"/>
              </a:rPr>
              <a:t>.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c</a:t>
            </a:r>
            <a:r>
              <a:rPr dirty="0" sz="2800" spc="-10">
                <a:solidFill>
                  <a:srgbClr val="36389B"/>
                </a:solidFill>
                <a:latin typeface="Times New Roman"/>
                <a:cs typeface="Times New Roman"/>
              </a:rPr>
              <a:t>o</a:t>
            </a:r>
            <a:r>
              <a:rPr dirty="0" sz="2800" spc="-25">
                <a:solidFill>
                  <a:srgbClr val="36389B"/>
                </a:solidFill>
                <a:latin typeface="Times New Roman"/>
                <a:cs typeface="Times New Roman"/>
              </a:rPr>
              <a:t>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58033" y="4050791"/>
            <a:ext cx="3872483" cy="2415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20200" y="1931923"/>
            <a:ext cx="6507480" cy="3919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Char char=""/>
              <a:tabLst>
                <a:tab pos="281305" algn="l"/>
              </a:tabLst>
            </a:pPr>
            <a:r>
              <a:rPr dirty="0" sz="2200" spc="-25" b="1">
                <a:latin typeface="Times New Roman"/>
                <a:cs typeface="Times New Roman"/>
              </a:rPr>
              <a:t>A</a:t>
            </a:r>
            <a:r>
              <a:rPr dirty="0" sz="2200" spc="-10" b="1">
                <a:latin typeface="Times New Roman"/>
                <a:cs typeface="Times New Roman"/>
              </a:rPr>
              <a:t>l</a:t>
            </a:r>
            <a:r>
              <a:rPr dirty="0" sz="2200" spc="-10" b="1">
                <a:latin typeface="Times New Roman"/>
                <a:cs typeface="Times New Roman"/>
              </a:rPr>
              <a:t>i</a:t>
            </a:r>
            <a:r>
              <a:rPr dirty="0" sz="2200" spc="-15" b="1">
                <a:latin typeface="Times New Roman"/>
                <a:cs typeface="Times New Roman"/>
              </a:rPr>
              <a:t>s</a:t>
            </a:r>
            <a:r>
              <a:rPr dirty="0" sz="2200" spc="-10" b="1">
                <a:latin typeface="Times New Roman"/>
                <a:cs typeface="Times New Roman"/>
              </a:rPr>
              <a:t>o</a:t>
            </a:r>
            <a:r>
              <a:rPr dirty="0" sz="2200" spc="-10" b="1">
                <a:latin typeface="Times New Roman"/>
                <a:cs typeface="Times New Roman"/>
              </a:rPr>
              <a:t>f</a:t>
            </a:r>
            <a:r>
              <a:rPr dirty="0" sz="2200" spc="-10" b="1">
                <a:latin typeface="Times New Roman"/>
                <a:cs typeface="Times New Roman"/>
              </a:rPr>
              <a:t>t</a:t>
            </a:r>
            <a:r>
              <a:rPr dirty="0" sz="2200" spc="-10" b="1">
                <a:latin typeface="Times New Roman"/>
                <a:cs typeface="Times New Roman"/>
              </a:rPr>
              <a:t>.</a:t>
            </a:r>
            <a:r>
              <a:rPr dirty="0" sz="2200" spc="-15" b="1">
                <a:latin typeface="Times New Roman"/>
                <a:cs typeface="Times New Roman"/>
              </a:rPr>
              <a:t>c</a:t>
            </a:r>
            <a:r>
              <a:rPr dirty="0" sz="2200" b="1">
                <a:latin typeface="Times New Roman"/>
                <a:cs typeface="Times New Roman"/>
              </a:rPr>
              <a:t>o</a:t>
            </a:r>
            <a:r>
              <a:rPr dirty="0" sz="2200" spc="-20" b="1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64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latin typeface="宋体"/>
                <a:cs typeface="宋体"/>
              </a:rPr>
              <a:t>阿枠巴巴旗下提供专惄电子商务工具的软件企惄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370205">
              <a:lnSpc>
                <a:spcPct val="100000"/>
              </a:lnSpc>
              <a:spcBef>
                <a:spcPts val="37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latin typeface="宋体"/>
                <a:cs typeface="宋体"/>
              </a:rPr>
              <a:t>阿枠软件互枹平</a:t>
            </a:r>
            <a:r>
              <a:rPr dirty="0" sz="2100" spc="20">
                <a:latin typeface="宋体"/>
                <a:cs typeface="宋体"/>
              </a:rPr>
              <a:t>台</a:t>
            </a:r>
            <a:r>
              <a:rPr dirty="0" sz="2100" spc="-5" b="1">
                <a:latin typeface="Times New Roman"/>
                <a:cs typeface="Times New Roman"/>
              </a:rPr>
              <a:t>——</a:t>
            </a:r>
            <a:r>
              <a:rPr dirty="0" sz="2100" spc="-20" b="1">
                <a:latin typeface="Times New Roman"/>
                <a:cs typeface="Times New Roman"/>
              </a:rPr>
              <a:t>A</a:t>
            </a:r>
            <a:r>
              <a:rPr dirty="0" sz="2100" b="1">
                <a:latin typeface="Times New Roman"/>
                <a:cs typeface="Times New Roman"/>
              </a:rPr>
              <a:t>EP</a:t>
            </a:r>
            <a:r>
              <a:rPr dirty="0" sz="2100" spc="10">
                <a:latin typeface="宋体"/>
                <a:cs typeface="宋体"/>
              </a:rPr>
              <a:t>平台</a:t>
            </a:r>
            <a:r>
              <a:rPr dirty="0" sz="2100">
                <a:latin typeface="宋体"/>
                <a:cs typeface="宋体"/>
              </a:rPr>
              <a:t>；</a:t>
            </a:r>
            <a:endParaRPr sz="2100">
              <a:latin typeface="宋体"/>
              <a:cs typeface="宋体"/>
            </a:endParaRPr>
          </a:p>
          <a:p>
            <a:pPr marL="594360" marR="53340" indent="-224154">
              <a:lnSpc>
                <a:spcPct val="100200"/>
              </a:lnSpc>
              <a:spcBef>
                <a:spcPts val="495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-250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latin typeface="宋体"/>
                <a:cs typeface="宋体"/>
              </a:rPr>
              <a:t>开放</a:t>
            </a:r>
            <a:r>
              <a:rPr dirty="0" sz="2100" spc="20">
                <a:latin typeface="宋体"/>
                <a:cs typeface="宋体"/>
              </a:rPr>
              <a:t>柚</a:t>
            </a:r>
            <a:r>
              <a:rPr dirty="0" sz="2100" spc="-10" b="1">
                <a:latin typeface="Times New Roman"/>
                <a:cs typeface="Times New Roman"/>
              </a:rPr>
              <a:t>B</a:t>
            </a:r>
            <a:r>
              <a:rPr dirty="0" sz="2100" spc="5" b="1">
                <a:latin typeface="Times New Roman"/>
                <a:cs typeface="Times New Roman"/>
              </a:rPr>
              <a:t>2</a:t>
            </a:r>
            <a:r>
              <a:rPr dirty="0" sz="2100" spc="-10" b="1">
                <a:latin typeface="Times New Roman"/>
                <a:cs typeface="Times New Roman"/>
              </a:rPr>
              <a:t>B</a:t>
            </a:r>
            <a:r>
              <a:rPr dirty="0" sz="2100" spc="10">
                <a:latin typeface="宋体"/>
                <a:cs typeface="宋体"/>
              </a:rPr>
              <a:t>、淘宝、支付宝和阿枠桕桕等电子商</a:t>
            </a:r>
            <a:r>
              <a:rPr dirty="0" sz="2100">
                <a:latin typeface="宋体"/>
                <a:cs typeface="宋体"/>
              </a:rPr>
              <a:t>务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资源</a:t>
            </a:r>
            <a:r>
              <a:rPr dirty="0" sz="2100" spc="20">
                <a:latin typeface="宋体"/>
                <a:cs typeface="宋体"/>
              </a:rPr>
              <a:t>的</a:t>
            </a:r>
            <a:r>
              <a:rPr dirty="0" sz="2100" spc="-5" b="1">
                <a:latin typeface="Times New Roman"/>
                <a:cs typeface="Times New Roman"/>
              </a:rPr>
              <a:t>A</a:t>
            </a:r>
            <a:r>
              <a:rPr dirty="0" sz="2100" b="1">
                <a:latin typeface="Times New Roman"/>
                <a:cs typeface="Times New Roman"/>
              </a:rPr>
              <a:t>P</a:t>
            </a:r>
            <a:r>
              <a:rPr dirty="0" sz="2100" spc="-15" b="1">
                <a:latin typeface="Times New Roman"/>
                <a:cs typeface="Times New Roman"/>
              </a:rPr>
              <a:t>I</a:t>
            </a:r>
            <a:r>
              <a:rPr dirty="0" sz="2100" spc="10">
                <a:latin typeface="宋体"/>
                <a:cs typeface="宋体"/>
              </a:rPr>
              <a:t>接口，</a:t>
            </a:r>
            <a:r>
              <a:rPr dirty="0" sz="2100" spc="20">
                <a:latin typeface="宋体"/>
                <a:cs typeface="宋体"/>
              </a:rPr>
              <a:t>惣</a:t>
            </a:r>
            <a:r>
              <a:rPr dirty="0" sz="2100" spc="-5" b="1">
                <a:latin typeface="Times New Roman"/>
                <a:cs typeface="Times New Roman"/>
              </a:rPr>
              <a:t>Op</a:t>
            </a:r>
            <a:r>
              <a:rPr dirty="0" sz="2100" b="1">
                <a:latin typeface="Times New Roman"/>
                <a:cs typeface="Times New Roman"/>
              </a:rPr>
              <a:t>en</a:t>
            </a:r>
            <a:r>
              <a:rPr dirty="0" sz="2100" spc="-15" b="1">
                <a:latin typeface="Times New Roman"/>
                <a:cs typeface="Times New Roman"/>
              </a:rPr>
              <a:t> </a:t>
            </a:r>
            <a:r>
              <a:rPr dirty="0" sz="2100" spc="-5" b="1">
                <a:latin typeface="Times New Roman"/>
                <a:cs typeface="Times New Roman"/>
              </a:rPr>
              <a:t>A</a:t>
            </a:r>
            <a:r>
              <a:rPr dirty="0" sz="2100" b="1">
                <a:latin typeface="Times New Roman"/>
                <a:cs typeface="Times New Roman"/>
              </a:rPr>
              <a:t>P</a:t>
            </a:r>
            <a:r>
              <a:rPr dirty="0" sz="2100" spc="-5" b="1">
                <a:latin typeface="Times New Roman"/>
                <a:cs typeface="Times New Roman"/>
              </a:rPr>
              <a:t>I</a:t>
            </a:r>
            <a:r>
              <a:rPr dirty="0" sz="2100" spc="10">
                <a:latin typeface="宋体"/>
                <a:cs typeface="宋体"/>
              </a:rPr>
              <a:t>方式提供，支</a:t>
            </a:r>
            <a:r>
              <a:rPr dirty="0" sz="2100">
                <a:latin typeface="宋体"/>
                <a:cs typeface="宋体"/>
              </a:rPr>
              <a:t>持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-5" b="1">
                <a:latin typeface="Times New Roman"/>
                <a:cs typeface="Times New Roman"/>
              </a:rPr>
              <a:t>R</a:t>
            </a:r>
            <a:r>
              <a:rPr dirty="0" sz="2100" b="1">
                <a:latin typeface="Times New Roman"/>
                <a:cs typeface="Times New Roman"/>
              </a:rPr>
              <a:t>E</a:t>
            </a:r>
            <a:r>
              <a:rPr dirty="0" sz="2100" spc="-5" b="1">
                <a:latin typeface="Times New Roman"/>
                <a:cs typeface="Times New Roman"/>
              </a:rPr>
              <a:t>S</a:t>
            </a:r>
            <a:r>
              <a:rPr dirty="0" sz="2100" spc="-10" b="1">
                <a:latin typeface="Times New Roman"/>
                <a:cs typeface="Times New Roman"/>
              </a:rPr>
              <a:t>T</a:t>
            </a:r>
            <a:r>
              <a:rPr dirty="0" sz="2100" spc="20">
                <a:latin typeface="宋体"/>
                <a:cs typeface="宋体"/>
              </a:rPr>
              <a:t>和</a:t>
            </a:r>
            <a:r>
              <a:rPr dirty="0" sz="2100" spc="-5" b="1">
                <a:latin typeface="Times New Roman"/>
                <a:cs typeface="Times New Roman"/>
              </a:rPr>
              <a:t>W</a:t>
            </a:r>
            <a:r>
              <a:rPr dirty="0" sz="2100" b="1">
                <a:latin typeface="Times New Roman"/>
                <a:cs typeface="Times New Roman"/>
              </a:rPr>
              <a:t>e</a:t>
            </a:r>
            <a:r>
              <a:rPr dirty="0" sz="2100" spc="-20" b="1">
                <a:latin typeface="Times New Roman"/>
                <a:cs typeface="Times New Roman"/>
              </a:rPr>
              <a:t>b</a:t>
            </a:r>
            <a:r>
              <a:rPr dirty="0" sz="2100" spc="-5" b="1">
                <a:latin typeface="Times New Roman"/>
                <a:cs typeface="Times New Roman"/>
              </a:rPr>
              <a:t>S</a:t>
            </a:r>
            <a:r>
              <a:rPr dirty="0" sz="2100" b="1">
                <a:latin typeface="Times New Roman"/>
                <a:cs typeface="Times New Roman"/>
              </a:rPr>
              <a:t>er</a:t>
            </a:r>
            <a:r>
              <a:rPr dirty="0" sz="2100" spc="5" b="1">
                <a:latin typeface="Times New Roman"/>
                <a:cs typeface="Times New Roman"/>
              </a:rPr>
              <a:t>v</a:t>
            </a:r>
            <a:r>
              <a:rPr dirty="0" sz="2100" b="1">
                <a:latin typeface="Times New Roman"/>
                <a:cs typeface="Times New Roman"/>
              </a:rPr>
              <a:t>ice</a:t>
            </a:r>
            <a:r>
              <a:rPr dirty="0" sz="2100" spc="10">
                <a:latin typeface="宋体"/>
                <a:cs typeface="宋体"/>
              </a:rPr>
              <a:t>等多种调用形式</a:t>
            </a:r>
            <a:r>
              <a:rPr dirty="0" sz="2100">
                <a:latin typeface="宋体"/>
                <a:cs typeface="宋体"/>
              </a:rPr>
              <a:t>。</a:t>
            </a:r>
            <a:endParaRPr sz="2100">
              <a:latin typeface="宋体"/>
              <a:cs typeface="宋体"/>
            </a:endParaRPr>
          </a:p>
          <a:p>
            <a:pPr marL="490855" marR="3570604">
              <a:lnSpc>
                <a:spcPct val="101400"/>
              </a:lnSpc>
              <a:spcBef>
                <a:spcPts val="1440"/>
              </a:spcBef>
            </a:pPr>
            <a:r>
              <a:rPr dirty="0" sz="2100" spc="-325">
                <a:solidFill>
                  <a:srgbClr val="689DE9"/>
                </a:solidFill>
                <a:latin typeface="Wingdings"/>
                <a:cs typeface="Wingdings"/>
              </a:rPr>
              <a:t></a:t>
            </a:r>
            <a:r>
              <a:rPr dirty="0" sz="2100" spc="-325">
                <a:solidFill>
                  <a:srgbClr val="689DE9"/>
                </a:solidFill>
                <a:latin typeface="Times New Roman"/>
                <a:cs typeface="Times New Roman"/>
              </a:rPr>
              <a:t> </a:t>
            </a:r>
            <a:r>
              <a:rPr dirty="0" sz="2100" spc="10">
                <a:latin typeface="宋体"/>
                <a:cs typeface="宋体"/>
              </a:rPr>
              <a:t>发展方向：</a:t>
            </a:r>
            <a:r>
              <a:rPr dirty="0" sz="2100" spc="-5" b="1">
                <a:latin typeface="Times New Roman"/>
                <a:cs typeface="Times New Roman"/>
              </a:rPr>
              <a:t>Op</a:t>
            </a:r>
            <a:r>
              <a:rPr dirty="0" sz="2100" b="1">
                <a:latin typeface="Times New Roman"/>
                <a:cs typeface="Times New Roman"/>
              </a:rPr>
              <a:t>en</a:t>
            </a:r>
            <a:r>
              <a:rPr dirty="0" sz="2100" b="1">
                <a:latin typeface="Times New Roman"/>
                <a:cs typeface="Times New Roman"/>
              </a:rPr>
              <a:t> </a:t>
            </a:r>
            <a:r>
              <a:rPr dirty="0" sz="2100" spc="-5" b="1">
                <a:latin typeface="Times New Roman"/>
                <a:cs typeface="Times New Roman"/>
              </a:rPr>
              <a:t>D</a:t>
            </a:r>
            <a:r>
              <a:rPr dirty="0" sz="2100" spc="5" b="1">
                <a:latin typeface="Times New Roman"/>
                <a:cs typeface="Times New Roman"/>
              </a:rPr>
              <a:t>a</a:t>
            </a:r>
            <a:r>
              <a:rPr dirty="0" sz="2100" spc="-5" b="1">
                <a:latin typeface="Times New Roman"/>
                <a:cs typeface="Times New Roman"/>
              </a:rPr>
              <a:t>t</a:t>
            </a:r>
            <a:r>
              <a:rPr dirty="0" sz="2100" spc="-10" b="1">
                <a:latin typeface="Times New Roman"/>
                <a:cs typeface="Times New Roman"/>
              </a:rPr>
              <a:t>a</a:t>
            </a:r>
            <a:r>
              <a:rPr dirty="0" sz="2100" spc="20">
                <a:latin typeface="宋体"/>
                <a:cs typeface="宋体"/>
              </a:rPr>
              <a:t>、</a:t>
            </a:r>
            <a:r>
              <a:rPr dirty="0" sz="2100" spc="-5" b="1">
                <a:latin typeface="Times New Roman"/>
                <a:cs typeface="Times New Roman"/>
              </a:rPr>
              <a:t>Op</a:t>
            </a:r>
            <a:r>
              <a:rPr dirty="0" sz="2100" b="1">
                <a:latin typeface="Times New Roman"/>
                <a:cs typeface="Times New Roman"/>
              </a:rPr>
              <a:t>en</a:t>
            </a:r>
            <a:r>
              <a:rPr dirty="0" sz="2100" spc="-15" b="1">
                <a:latin typeface="Times New Roman"/>
                <a:cs typeface="Times New Roman"/>
              </a:rPr>
              <a:t> </a:t>
            </a:r>
            <a:r>
              <a:rPr dirty="0" sz="2100" spc="-5" b="1">
                <a:latin typeface="Times New Roman"/>
                <a:cs typeface="Times New Roman"/>
              </a:rPr>
              <a:t>UI</a:t>
            </a:r>
            <a:r>
              <a:rPr dirty="0" sz="2100" spc="10">
                <a:latin typeface="宋体"/>
                <a:cs typeface="宋体"/>
              </a:rPr>
              <a:t>；</a:t>
            </a:r>
            <a:r>
              <a:rPr dirty="0" sz="2100">
                <a:latin typeface="宋体"/>
                <a:cs typeface="宋体"/>
              </a:rPr>
              <a:t>支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持基</a:t>
            </a:r>
            <a:r>
              <a:rPr dirty="0" sz="2100" spc="20">
                <a:latin typeface="宋体"/>
                <a:cs typeface="宋体"/>
              </a:rPr>
              <a:t>于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5" b="1">
                <a:latin typeface="Times New Roman"/>
                <a:cs typeface="Times New Roman"/>
              </a:rPr>
              <a:t>aa</a:t>
            </a:r>
            <a:r>
              <a:rPr dirty="0" sz="2100" spc="-20" b="1">
                <a:latin typeface="Times New Roman"/>
                <a:cs typeface="Times New Roman"/>
              </a:rPr>
              <a:t>S</a:t>
            </a:r>
            <a:r>
              <a:rPr dirty="0" sz="2100" spc="10">
                <a:latin typeface="宋体"/>
                <a:cs typeface="宋体"/>
              </a:rPr>
              <a:t>平台的</a:t>
            </a:r>
            <a:r>
              <a:rPr dirty="0" sz="2100">
                <a:latin typeface="宋体"/>
                <a:cs typeface="宋体"/>
              </a:rPr>
              <a:t>多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方愓用集成和大规</a:t>
            </a:r>
            <a:r>
              <a:rPr dirty="0" sz="2100">
                <a:latin typeface="宋体"/>
                <a:cs typeface="宋体"/>
              </a:rPr>
              <a:t>模</a:t>
            </a:r>
            <a:r>
              <a:rPr dirty="0" sz="2100">
                <a:latin typeface="宋体"/>
                <a:cs typeface="宋体"/>
              </a:rPr>
              <a:t> </a:t>
            </a:r>
            <a:r>
              <a:rPr dirty="0" sz="2100" spc="10">
                <a:latin typeface="宋体"/>
                <a:cs typeface="宋体"/>
              </a:rPr>
              <a:t>定制，满足用户个</a:t>
            </a:r>
            <a:r>
              <a:rPr dirty="0" sz="2100">
                <a:latin typeface="宋体"/>
                <a:cs typeface="宋体"/>
              </a:rPr>
              <a:t>性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8736" y="5868921"/>
            <a:ext cx="109728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495"/>
              </a:lnSpc>
            </a:pPr>
            <a:r>
              <a:rPr dirty="0" sz="2100" spc="10">
                <a:latin typeface="宋体"/>
                <a:cs typeface="宋体"/>
              </a:rPr>
              <a:t>化总求</a:t>
            </a:r>
            <a:r>
              <a:rPr dirty="0" sz="2100">
                <a:latin typeface="宋体"/>
                <a:cs typeface="宋体"/>
              </a:rPr>
              <a:t>。</a:t>
            </a:r>
            <a:endParaRPr sz="21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\376\377\000f\000a\000n\000g</dc:creator>
  <dc:title>\376\377\000S\000a\000a\000S</dc:title>
  <dcterms:created xsi:type="dcterms:W3CDTF">2014-09-07T17:34:21Z</dcterms:created>
  <dcterms:modified xsi:type="dcterms:W3CDTF">2014-09-07T17:34:21Z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2010-09-17T00:00:00Z</vt:filetime>
  </property>
  <property fmtid="{D5CDD505-2E9C-101B-9397-08002B2CF9AE}" pid="3" name="LastSaved">
    <vt:filetime>2014-09-07T00:00:00Z</vt:filetime>
  </property>
</Properties>
</file>